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Lst>
  <p:sldIdLst>
    <p:sldId id="256" r:id="rId5"/>
    <p:sldId id="258" r:id="rId6"/>
    <p:sldId id="259" r:id="rId7"/>
    <p:sldId id="265" r:id="rId8"/>
    <p:sldId id="261" r:id="rId9"/>
    <p:sldId id="273" r:id="rId10"/>
    <p:sldId id="274" r:id="rId11"/>
    <p:sldId id="262" r:id="rId12"/>
    <p:sldId id="272" r:id="rId13"/>
    <p:sldId id="263" r:id="rId14"/>
    <p:sldId id="266" r:id="rId15"/>
    <p:sldId id="270" r:id="rId16"/>
    <p:sldId id="271" r:id="rId17"/>
    <p:sldId id="264"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57437-C0D0-4732-8101-79064657EFC7}" v="123" dt="2024-09-11T07:47:12.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Hill" userId="809fc5b5-fc6c-4c44-80ca-4846f86878b6" providerId="ADAL" clId="{11857437-C0D0-4732-8101-79064657EFC7}"/>
    <pc:docChg chg="undo custSel modSld">
      <pc:chgData name="Emily Hill" userId="809fc5b5-fc6c-4c44-80ca-4846f86878b6" providerId="ADAL" clId="{11857437-C0D0-4732-8101-79064657EFC7}" dt="2024-09-02T14:14:05.977" v="143" actId="20577"/>
      <pc:docMkLst>
        <pc:docMk/>
      </pc:docMkLst>
      <pc:sldChg chg="modSp mod">
        <pc:chgData name="Emily Hill" userId="809fc5b5-fc6c-4c44-80ca-4846f86878b6" providerId="ADAL" clId="{11857437-C0D0-4732-8101-79064657EFC7}" dt="2024-09-02T14:12:00.021" v="123" actId="14100"/>
        <pc:sldMkLst>
          <pc:docMk/>
          <pc:sldMk cId="3132650101" sldId="258"/>
        </pc:sldMkLst>
        <pc:graphicFrameChg chg="mod">
          <ac:chgData name="Emily Hill" userId="809fc5b5-fc6c-4c44-80ca-4846f86878b6" providerId="ADAL" clId="{11857437-C0D0-4732-8101-79064657EFC7}" dt="2024-09-02T14:12:00.021" v="123" actId="14100"/>
          <ac:graphicFrameMkLst>
            <pc:docMk/>
            <pc:sldMk cId="3132650101" sldId="258"/>
            <ac:graphicFrameMk id="5" creationId="{75D83ACE-A6D1-4D34-9EA5-8ABF3C082770}"/>
          </ac:graphicFrameMkLst>
        </pc:graphicFrameChg>
      </pc:sldChg>
      <pc:sldChg chg="modSp mod">
        <pc:chgData name="Emily Hill" userId="809fc5b5-fc6c-4c44-80ca-4846f86878b6" providerId="ADAL" clId="{11857437-C0D0-4732-8101-79064657EFC7}" dt="2024-09-02T14:12:22.473" v="129" actId="27636"/>
        <pc:sldMkLst>
          <pc:docMk/>
          <pc:sldMk cId="337253745" sldId="259"/>
        </pc:sldMkLst>
        <pc:spChg chg="mod">
          <ac:chgData name="Emily Hill" userId="809fc5b5-fc6c-4c44-80ca-4846f86878b6" providerId="ADAL" clId="{11857437-C0D0-4732-8101-79064657EFC7}" dt="2024-09-02T14:12:22.473" v="129" actId="27636"/>
          <ac:spMkLst>
            <pc:docMk/>
            <pc:sldMk cId="337253745" sldId="259"/>
            <ac:spMk id="20" creationId="{558677DC-EABE-442F-A0F0-3C08EE8B3469}"/>
          </ac:spMkLst>
        </pc:spChg>
      </pc:sldChg>
      <pc:sldChg chg="modSp mod">
        <pc:chgData name="Emily Hill" userId="809fc5b5-fc6c-4c44-80ca-4846f86878b6" providerId="ADAL" clId="{11857437-C0D0-4732-8101-79064657EFC7}" dt="2024-09-02T14:14:05.977" v="143" actId="20577"/>
        <pc:sldMkLst>
          <pc:docMk/>
          <pc:sldMk cId="2275752940" sldId="261"/>
        </pc:sldMkLst>
        <pc:spChg chg="mod">
          <ac:chgData name="Emily Hill" userId="809fc5b5-fc6c-4c44-80ca-4846f86878b6" providerId="ADAL" clId="{11857437-C0D0-4732-8101-79064657EFC7}" dt="2024-09-02T14:14:05.977" v="143" actId="20577"/>
          <ac:spMkLst>
            <pc:docMk/>
            <pc:sldMk cId="2275752940" sldId="261"/>
            <ac:spMk id="16" creationId="{00000000-0000-0000-0000-000000000000}"/>
          </ac:spMkLst>
        </pc:spChg>
      </pc:sldChg>
      <pc:sldChg chg="modSp mod">
        <pc:chgData name="Emily Hill" userId="809fc5b5-fc6c-4c44-80ca-4846f86878b6" providerId="ADAL" clId="{11857437-C0D0-4732-8101-79064657EFC7}" dt="2024-09-02T14:13:11.005" v="130" actId="20577"/>
        <pc:sldMkLst>
          <pc:docMk/>
          <pc:sldMk cId="680948892" sldId="265"/>
        </pc:sldMkLst>
        <pc:spChg chg="mod">
          <ac:chgData name="Emily Hill" userId="809fc5b5-fc6c-4c44-80ca-4846f86878b6" providerId="ADAL" clId="{11857437-C0D0-4732-8101-79064657EFC7}" dt="2024-09-02T14:13:11.005" v="130" actId="20577"/>
          <ac:spMkLst>
            <pc:docMk/>
            <pc:sldMk cId="680948892" sldId="265"/>
            <ac:spMk id="8" creationId="{28FF4A96-44E5-405D-8954-D042128502B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80A6D6-B111-4C2E-AC24-B472F03148C7}"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C02236BB-7DE5-47A1-92EA-03E5BD29B240}">
      <dgm:prSet custT="1"/>
      <dgm:spPr/>
      <dgm:t>
        <a:bodyPr/>
        <a:lstStyle/>
        <a:p>
          <a:r>
            <a:rPr lang="en-GB" sz="2000" b="1"/>
            <a:t>8:35 am:</a:t>
          </a:r>
          <a:r>
            <a:rPr lang="en-GB" sz="2000"/>
            <a:t> Classrooms open.</a:t>
          </a:r>
        </a:p>
        <a:p>
          <a:r>
            <a:rPr lang="en-GB" sz="2000" b="1"/>
            <a:t>8:45am: </a:t>
          </a:r>
          <a:r>
            <a:rPr lang="en-GB" sz="2000" b="0"/>
            <a:t>School begins.</a:t>
          </a:r>
          <a:endParaRPr lang="en-GB" sz="2000" b="1"/>
        </a:p>
        <a:p>
          <a:r>
            <a:rPr lang="en-GB" sz="2000" b="1"/>
            <a:t>3:15pm: </a:t>
          </a:r>
          <a:r>
            <a:rPr lang="en-GB" sz="2000" b="0"/>
            <a:t>Collection</a:t>
          </a:r>
          <a:r>
            <a:rPr lang="en-GB" sz="2000"/>
            <a:t>.</a:t>
          </a:r>
        </a:p>
      </dgm:t>
    </dgm:pt>
    <dgm:pt modelId="{980AAED2-6B39-46CE-882D-2487A247618B}" type="parTrans" cxnId="{310EA351-04FF-4093-BB8B-2F9AF9F2381D}">
      <dgm:prSet/>
      <dgm:spPr/>
      <dgm:t>
        <a:bodyPr/>
        <a:lstStyle/>
        <a:p>
          <a:endParaRPr lang="en-US"/>
        </a:p>
      </dgm:t>
    </dgm:pt>
    <dgm:pt modelId="{3331282A-5AB9-4DE7-B870-24FA5E18F0B1}" type="sibTrans" cxnId="{310EA351-04FF-4093-BB8B-2F9AF9F2381D}">
      <dgm:prSet/>
      <dgm:spPr/>
      <dgm:t>
        <a:bodyPr/>
        <a:lstStyle/>
        <a:p>
          <a:endParaRPr lang="en-US"/>
        </a:p>
      </dgm:t>
    </dgm:pt>
    <dgm:pt modelId="{08B19B66-0265-4BD9-A4E4-9755ACB9A66B}">
      <dgm:prSet custT="1"/>
      <dgm:spPr/>
      <dgm:t>
        <a:bodyPr/>
        <a:lstStyle/>
        <a:p>
          <a:r>
            <a:rPr lang="en-GB" sz="2000" b="1"/>
            <a:t>Water: </a:t>
          </a:r>
          <a:r>
            <a:rPr lang="en-GB" sz="2000"/>
            <a:t>Please ensure that your child brings in a water bottle every day. There is access to water if they need to refill it. Please make sure it is clearly labelled.</a:t>
          </a:r>
          <a:endParaRPr lang="en-US" sz="1900"/>
        </a:p>
      </dgm:t>
    </dgm:pt>
    <dgm:pt modelId="{E43E69F8-429D-474D-96AB-748A70FF698E}" type="parTrans" cxnId="{7082C6E3-DB33-4002-9AFE-88D1852FF074}">
      <dgm:prSet/>
      <dgm:spPr/>
      <dgm:t>
        <a:bodyPr/>
        <a:lstStyle/>
        <a:p>
          <a:endParaRPr lang="en-US"/>
        </a:p>
      </dgm:t>
    </dgm:pt>
    <dgm:pt modelId="{1273EA29-4D9D-4956-960B-6B92688B05A2}" type="sibTrans" cxnId="{7082C6E3-DB33-4002-9AFE-88D1852FF074}">
      <dgm:prSet/>
      <dgm:spPr/>
      <dgm:t>
        <a:bodyPr/>
        <a:lstStyle/>
        <a:p>
          <a:endParaRPr lang="en-US"/>
        </a:p>
      </dgm:t>
    </dgm:pt>
    <dgm:pt modelId="{EFA3C77D-BCC2-4528-BE97-3FBC27397C15}">
      <dgm:prSet custT="1"/>
      <dgm:spPr/>
      <dgm:t>
        <a:bodyPr/>
        <a:lstStyle/>
        <a:p>
          <a:r>
            <a:rPr lang="en-GB" sz="2000" b="1"/>
            <a:t>Book bags: </a:t>
          </a:r>
          <a:r>
            <a:rPr lang="en-GB" sz="2000"/>
            <a:t>Reading Record and Pupil Planner must be brought in every morning and taken home every evening. </a:t>
          </a:r>
          <a:r>
            <a:rPr lang="en-GB" sz="2000" i="1"/>
            <a:t>Any home reading must be logged in the Reading Record. </a:t>
          </a:r>
          <a:endParaRPr lang="en-US" sz="2700" b="1" i="0"/>
        </a:p>
      </dgm:t>
    </dgm:pt>
    <dgm:pt modelId="{BA581B51-3F7E-4A91-B7A1-B969462F5432}" type="parTrans" cxnId="{F5FCB306-046C-43EF-AA2B-C47E27AE2BCE}">
      <dgm:prSet/>
      <dgm:spPr/>
      <dgm:t>
        <a:bodyPr/>
        <a:lstStyle/>
        <a:p>
          <a:endParaRPr lang="en-US"/>
        </a:p>
      </dgm:t>
    </dgm:pt>
    <dgm:pt modelId="{D945C177-B773-4642-AB1C-2CA842E04FAB}" type="sibTrans" cxnId="{F5FCB306-046C-43EF-AA2B-C47E27AE2BCE}">
      <dgm:prSet/>
      <dgm:spPr/>
      <dgm:t>
        <a:bodyPr/>
        <a:lstStyle/>
        <a:p>
          <a:endParaRPr lang="en-US"/>
        </a:p>
      </dgm:t>
    </dgm:pt>
    <dgm:pt modelId="{9BBCA5B5-FFD7-4979-B6BE-318B28734BE0}">
      <dgm:prSet custT="1"/>
      <dgm:spPr/>
      <dgm:t>
        <a:bodyPr/>
        <a:lstStyle/>
        <a:p>
          <a:pPr>
            <a:buFont typeface="Symbol" panose="05050102010706020507" pitchFamily="18" charset="2"/>
            <a:buNone/>
          </a:pPr>
          <a:endParaRPr lang="en-GB" sz="2000">
            <a:highlight>
              <a:srgbClr val="FFFF00"/>
            </a:highlight>
          </a:endParaRPr>
        </a:p>
      </dgm:t>
    </dgm:pt>
    <dgm:pt modelId="{53C5F4D0-FC51-49F4-9DE5-18EAB105FDE0}" type="parTrans" cxnId="{4C6D7F83-13F9-43CB-9218-3571A5CC3C1C}">
      <dgm:prSet/>
      <dgm:spPr/>
      <dgm:t>
        <a:bodyPr/>
        <a:lstStyle/>
        <a:p>
          <a:endParaRPr lang="en-GB"/>
        </a:p>
      </dgm:t>
    </dgm:pt>
    <dgm:pt modelId="{56E51F16-8DBE-4783-86C3-4B28E228DAF1}" type="sibTrans" cxnId="{4C6D7F83-13F9-43CB-9218-3571A5CC3C1C}">
      <dgm:prSet/>
      <dgm:spPr/>
      <dgm:t>
        <a:bodyPr/>
        <a:lstStyle/>
        <a:p>
          <a:endParaRPr lang="en-GB"/>
        </a:p>
      </dgm:t>
    </dgm:pt>
    <dgm:pt modelId="{D606B50C-FEB8-4D19-99EA-C493382285F4}" type="pres">
      <dgm:prSet presAssocID="{D680A6D6-B111-4C2E-AC24-B472F03148C7}" presName="vert0" presStyleCnt="0">
        <dgm:presLayoutVars>
          <dgm:dir/>
          <dgm:animOne val="branch"/>
          <dgm:animLvl val="lvl"/>
        </dgm:presLayoutVars>
      </dgm:prSet>
      <dgm:spPr/>
    </dgm:pt>
    <dgm:pt modelId="{2592C92F-936F-4787-A0BF-C91231843171}" type="pres">
      <dgm:prSet presAssocID="{C02236BB-7DE5-47A1-92EA-03E5BD29B240}" presName="thickLine" presStyleLbl="alignNode1" presStyleIdx="0" presStyleCnt="4"/>
      <dgm:spPr/>
    </dgm:pt>
    <dgm:pt modelId="{8AEDEAAC-00B7-4294-80D1-6B7B39229DC4}" type="pres">
      <dgm:prSet presAssocID="{C02236BB-7DE5-47A1-92EA-03E5BD29B240}" presName="horz1" presStyleCnt="0"/>
      <dgm:spPr/>
    </dgm:pt>
    <dgm:pt modelId="{B1F5F556-7D2F-43D9-A701-E5AF66376D68}" type="pres">
      <dgm:prSet presAssocID="{C02236BB-7DE5-47A1-92EA-03E5BD29B240}" presName="tx1" presStyleLbl="revTx" presStyleIdx="0" presStyleCnt="4" custScaleY="111729" custLinFactNeighborX="-2" custLinFactNeighborY="-13242"/>
      <dgm:spPr/>
    </dgm:pt>
    <dgm:pt modelId="{A726B62A-75C2-4E18-AD74-CA81E7873702}" type="pres">
      <dgm:prSet presAssocID="{C02236BB-7DE5-47A1-92EA-03E5BD29B240}" presName="vert1" presStyleCnt="0"/>
      <dgm:spPr/>
    </dgm:pt>
    <dgm:pt modelId="{26AAF04E-9C26-4AA5-8619-0223A5A7D017}" type="pres">
      <dgm:prSet presAssocID="{08B19B66-0265-4BD9-A4E4-9755ACB9A66B}" presName="thickLine" presStyleLbl="alignNode1" presStyleIdx="1" presStyleCnt="4"/>
      <dgm:spPr/>
    </dgm:pt>
    <dgm:pt modelId="{10190E5A-6802-47DD-9FFE-9B2B1C7E25F7}" type="pres">
      <dgm:prSet presAssocID="{08B19B66-0265-4BD9-A4E4-9755ACB9A66B}" presName="horz1" presStyleCnt="0"/>
      <dgm:spPr/>
    </dgm:pt>
    <dgm:pt modelId="{798843BF-0A25-4C7D-8636-15B78BC93ED8}" type="pres">
      <dgm:prSet presAssocID="{08B19B66-0265-4BD9-A4E4-9755ACB9A66B}" presName="tx1" presStyleLbl="revTx" presStyleIdx="1" presStyleCnt="4"/>
      <dgm:spPr/>
    </dgm:pt>
    <dgm:pt modelId="{CFEB593D-AAC2-44F6-8B78-9B1F6C6947A6}" type="pres">
      <dgm:prSet presAssocID="{08B19B66-0265-4BD9-A4E4-9755ACB9A66B}" presName="vert1" presStyleCnt="0"/>
      <dgm:spPr/>
    </dgm:pt>
    <dgm:pt modelId="{48CEFC83-EE8A-4411-BBF8-874C18AF59F3}" type="pres">
      <dgm:prSet presAssocID="{EFA3C77D-BCC2-4528-BE97-3FBC27397C15}" presName="thickLine" presStyleLbl="alignNode1" presStyleIdx="2" presStyleCnt="4"/>
      <dgm:spPr/>
    </dgm:pt>
    <dgm:pt modelId="{E269881A-F788-4DE1-A6DC-E636F8C95B87}" type="pres">
      <dgm:prSet presAssocID="{EFA3C77D-BCC2-4528-BE97-3FBC27397C15}" presName="horz1" presStyleCnt="0"/>
      <dgm:spPr/>
    </dgm:pt>
    <dgm:pt modelId="{A53E548F-B254-4B89-8582-1928024418F6}" type="pres">
      <dgm:prSet presAssocID="{EFA3C77D-BCC2-4528-BE97-3FBC27397C15}" presName="tx1" presStyleLbl="revTx" presStyleIdx="2" presStyleCnt="4" custScaleY="100006"/>
      <dgm:spPr/>
    </dgm:pt>
    <dgm:pt modelId="{4D561F5C-1C09-43C7-B69C-F830DDAD5AFB}" type="pres">
      <dgm:prSet presAssocID="{EFA3C77D-BCC2-4528-BE97-3FBC27397C15}" presName="vert1" presStyleCnt="0"/>
      <dgm:spPr/>
    </dgm:pt>
    <dgm:pt modelId="{B4084BD9-595E-420C-B5FD-C5FEBF37B509}" type="pres">
      <dgm:prSet presAssocID="{9BBCA5B5-FFD7-4979-B6BE-318B28734BE0}" presName="thickLine" presStyleLbl="alignNode1" presStyleIdx="3" presStyleCnt="4"/>
      <dgm:spPr/>
    </dgm:pt>
    <dgm:pt modelId="{5FF5F738-8301-4254-A585-EB3473E289BC}" type="pres">
      <dgm:prSet presAssocID="{9BBCA5B5-FFD7-4979-B6BE-318B28734BE0}" presName="horz1" presStyleCnt="0"/>
      <dgm:spPr/>
    </dgm:pt>
    <dgm:pt modelId="{24CA28AB-7725-48B0-A06B-6C0396882F7D}" type="pres">
      <dgm:prSet presAssocID="{9BBCA5B5-FFD7-4979-B6BE-318B28734BE0}" presName="tx1" presStyleLbl="revTx" presStyleIdx="3" presStyleCnt="4"/>
      <dgm:spPr/>
    </dgm:pt>
    <dgm:pt modelId="{0ED52E68-16DD-4903-9E39-4572CEF9CC61}" type="pres">
      <dgm:prSet presAssocID="{9BBCA5B5-FFD7-4979-B6BE-318B28734BE0}" presName="vert1" presStyleCnt="0"/>
      <dgm:spPr/>
    </dgm:pt>
  </dgm:ptLst>
  <dgm:cxnLst>
    <dgm:cxn modelId="{F5FCB306-046C-43EF-AA2B-C47E27AE2BCE}" srcId="{D680A6D6-B111-4C2E-AC24-B472F03148C7}" destId="{EFA3C77D-BCC2-4528-BE97-3FBC27397C15}" srcOrd="2" destOrd="0" parTransId="{BA581B51-3F7E-4A91-B7A1-B969462F5432}" sibTransId="{D945C177-B773-4642-AB1C-2CA842E04FAB}"/>
    <dgm:cxn modelId="{00413661-D967-4E87-B0D0-56838EEE7903}" type="presOf" srcId="{D680A6D6-B111-4C2E-AC24-B472F03148C7}" destId="{D606B50C-FEB8-4D19-99EA-C493382285F4}" srcOrd="0" destOrd="0" presId="urn:microsoft.com/office/officeart/2008/layout/LinedList"/>
    <dgm:cxn modelId="{695F7048-824D-40D7-8E34-AE6515C0381D}" type="presOf" srcId="{9BBCA5B5-FFD7-4979-B6BE-318B28734BE0}" destId="{24CA28AB-7725-48B0-A06B-6C0396882F7D}" srcOrd="0" destOrd="0" presId="urn:microsoft.com/office/officeart/2008/layout/LinedList"/>
    <dgm:cxn modelId="{310EA351-04FF-4093-BB8B-2F9AF9F2381D}" srcId="{D680A6D6-B111-4C2E-AC24-B472F03148C7}" destId="{C02236BB-7DE5-47A1-92EA-03E5BD29B240}" srcOrd="0" destOrd="0" parTransId="{980AAED2-6B39-46CE-882D-2487A247618B}" sibTransId="{3331282A-5AB9-4DE7-B870-24FA5E18F0B1}"/>
    <dgm:cxn modelId="{4C6D7F83-13F9-43CB-9218-3571A5CC3C1C}" srcId="{D680A6D6-B111-4C2E-AC24-B472F03148C7}" destId="{9BBCA5B5-FFD7-4979-B6BE-318B28734BE0}" srcOrd="3" destOrd="0" parTransId="{53C5F4D0-FC51-49F4-9DE5-18EAB105FDE0}" sibTransId="{56E51F16-8DBE-4783-86C3-4B28E228DAF1}"/>
    <dgm:cxn modelId="{E5D6AC88-594B-471A-A7EF-1259083FA148}" type="presOf" srcId="{08B19B66-0265-4BD9-A4E4-9755ACB9A66B}" destId="{798843BF-0A25-4C7D-8636-15B78BC93ED8}" srcOrd="0" destOrd="0" presId="urn:microsoft.com/office/officeart/2008/layout/LinedList"/>
    <dgm:cxn modelId="{046E5ECD-10E4-417D-BF10-FCE56E50B659}" type="presOf" srcId="{C02236BB-7DE5-47A1-92EA-03E5BD29B240}" destId="{B1F5F556-7D2F-43D9-A701-E5AF66376D68}" srcOrd="0" destOrd="0" presId="urn:microsoft.com/office/officeart/2008/layout/LinedList"/>
    <dgm:cxn modelId="{7082C6E3-DB33-4002-9AFE-88D1852FF074}" srcId="{D680A6D6-B111-4C2E-AC24-B472F03148C7}" destId="{08B19B66-0265-4BD9-A4E4-9755ACB9A66B}" srcOrd="1" destOrd="0" parTransId="{E43E69F8-429D-474D-96AB-748A70FF698E}" sibTransId="{1273EA29-4D9D-4956-960B-6B92688B05A2}"/>
    <dgm:cxn modelId="{B9DE3EFC-109E-4AA6-93E9-0CE26B6D3C49}" type="presOf" srcId="{EFA3C77D-BCC2-4528-BE97-3FBC27397C15}" destId="{A53E548F-B254-4B89-8582-1928024418F6}" srcOrd="0" destOrd="0" presId="urn:microsoft.com/office/officeart/2008/layout/LinedList"/>
    <dgm:cxn modelId="{EF8274EE-0F56-4D12-B575-15F2C5F81DAA}" type="presParOf" srcId="{D606B50C-FEB8-4D19-99EA-C493382285F4}" destId="{2592C92F-936F-4787-A0BF-C91231843171}" srcOrd="0" destOrd="0" presId="urn:microsoft.com/office/officeart/2008/layout/LinedList"/>
    <dgm:cxn modelId="{5F279D04-080D-4E6A-BC52-F761E3C22F46}" type="presParOf" srcId="{D606B50C-FEB8-4D19-99EA-C493382285F4}" destId="{8AEDEAAC-00B7-4294-80D1-6B7B39229DC4}" srcOrd="1" destOrd="0" presId="urn:microsoft.com/office/officeart/2008/layout/LinedList"/>
    <dgm:cxn modelId="{27D2391E-B35D-4B80-A94A-28F13AA893EF}" type="presParOf" srcId="{8AEDEAAC-00B7-4294-80D1-6B7B39229DC4}" destId="{B1F5F556-7D2F-43D9-A701-E5AF66376D68}" srcOrd="0" destOrd="0" presId="urn:microsoft.com/office/officeart/2008/layout/LinedList"/>
    <dgm:cxn modelId="{9144AC72-C774-4144-B729-139AB3A1AE90}" type="presParOf" srcId="{8AEDEAAC-00B7-4294-80D1-6B7B39229DC4}" destId="{A726B62A-75C2-4E18-AD74-CA81E7873702}" srcOrd="1" destOrd="0" presId="urn:microsoft.com/office/officeart/2008/layout/LinedList"/>
    <dgm:cxn modelId="{DC946E31-D233-4959-97EF-0F742C978312}" type="presParOf" srcId="{D606B50C-FEB8-4D19-99EA-C493382285F4}" destId="{26AAF04E-9C26-4AA5-8619-0223A5A7D017}" srcOrd="2" destOrd="0" presId="urn:microsoft.com/office/officeart/2008/layout/LinedList"/>
    <dgm:cxn modelId="{DF7923FD-FAD7-4397-999B-FE0D9B555B73}" type="presParOf" srcId="{D606B50C-FEB8-4D19-99EA-C493382285F4}" destId="{10190E5A-6802-47DD-9FFE-9B2B1C7E25F7}" srcOrd="3" destOrd="0" presId="urn:microsoft.com/office/officeart/2008/layout/LinedList"/>
    <dgm:cxn modelId="{78117252-4096-467F-9E82-C1BD884B7480}" type="presParOf" srcId="{10190E5A-6802-47DD-9FFE-9B2B1C7E25F7}" destId="{798843BF-0A25-4C7D-8636-15B78BC93ED8}" srcOrd="0" destOrd="0" presId="urn:microsoft.com/office/officeart/2008/layout/LinedList"/>
    <dgm:cxn modelId="{D57F3DEA-CFD1-4276-984C-A08F5CBFD84B}" type="presParOf" srcId="{10190E5A-6802-47DD-9FFE-9B2B1C7E25F7}" destId="{CFEB593D-AAC2-44F6-8B78-9B1F6C6947A6}" srcOrd="1" destOrd="0" presId="urn:microsoft.com/office/officeart/2008/layout/LinedList"/>
    <dgm:cxn modelId="{73F9C7BD-BE17-41BE-A1BD-93746D3D3914}" type="presParOf" srcId="{D606B50C-FEB8-4D19-99EA-C493382285F4}" destId="{48CEFC83-EE8A-4411-BBF8-874C18AF59F3}" srcOrd="4" destOrd="0" presId="urn:microsoft.com/office/officeart/2008/layout/LinedList"/>
    <dgm:cxn modelId="{A03F412A-49C4-4675-BF66-3CA2014E15F2}" type="presParOf" srcId="{D606B50C-FEB8-4D19-99EA-C493382285F4}" destId="{E269881A-F788-4DE1-A6DC-E636F8C95B87}" srcOrd="5" destOrd="0" presId="urn:microsoft.com/office/officeart/2008/layout/LinedList"/>
    <dgm:cxn modelId="{D1758A15-4BAE-42A5-80B7-63BB7559C25E}" type="presParOf" srcId="{E269881A-F788-4DE1-A6DC-E636F8C95B87}" destId="{A53E548F-B254-4B89-8582-1928024418F6}" srcOrd="0" destOrd="0" presId="urn:microsoft.com/office/officeart/2008/layout/LinedList"/>
    <dgm:cxn modelId="{C0DF2DEF-0448-4EF0-AFD5-97212763567A}" type="presParOf" srcId="{E269881A-F788-4DE1-A6DC-E636F8C95B87}" destId="{4D561F5C-1C09-43C7-B69C-F830DDAD5AFB}" srcOrd="1" destOrd="0" presId="urn:microsoft.com/office/officeart/2008/layout/LinedList"/>
    <dgm:cxn modelId="{0F94BC73-F5B6-46AA-A149-B32EEE5D6B61}" type="presParOf" srcId="{D606B50C-FEB8-4D19-99EA-C493382285F4}" destId="{B4084BD9-595E-420C-B5FD-C5FEBF37B509}" srcOrd="6" destOrd="0" presId="urn:microsoft.com/office/officeart/2008/layout/LinedList"/>
    <dgm:cxn modelId="{0463E9DB-0E0E-411C-8E2D-13B602AD2B1A}" type="presParOf" srcId="{D606B50C-FEB8-4D19-99EA-C493382285F4}" destId="{5FF5F738-8301-4254-A585-EB3473E289BC}" srcOrd="7" destOrd="0" presId="urn:microsoft.com/office/officeart/2008/layout/LinedList"/>
    <dgm:cxn modelId="{29F525C4-9B62-4E57-B741-E957FE821D98}" type="presParOf" srcId="{5FF5F738-8301-4254-A585-EB3473E289BC}" destId="{24CA28AB-7725-48B0-A06B-6C0396882F7D}" srcOrd="0" destOrd="0" presId="urn:microsoft.com/office/officeart/2008/layout/LinedList"/>
    <dgm:cxn modelId="{14D54F0C-E47B-4EB8-9185-850930490432}" type="presParOf" srcId="{5FF5F738-8301-4254-A585-EB3473E289BC}" destId="{0ED52E68-16DD-4903-9E39-4572CEF9CC6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4599B3-1C3F-4C6B-BCFC-37EAB391C3B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50900B5-A601-47D5-BDAE-76A7AC80C36A}">
      <dgm:prSet/>
      <dgm:spPr/>
      <dgm:t>
        <a:bodyPr/>
        <a:lstStyle/>
        <a:p>
          <a:r>
            <a:rPr lang="en-GB" b="1"/>
            <a:t>For reminders be sure to check: </a:t>
          </a:r>
          <a:endParaRPr lang="en-US"/>
        </a:p>
      </dgm:t>
    </dgm:pt>
    <dgm:pt modelId="{7683F627-C372-4C17-B3EF-0BFE92461136}" type="parTrans" cxnId="{B962A8C1-5895-4465-A730-C0CB588748F8}">
      <dgm:prSet/>
      <dgm:spPr/>
      <dgm:t>
        <a:bodyPr/>
        <a:lstStyle/>
        <a:p>
          <a:endParaRPr lang="en-US"/>
        </a:p>
      </dgm:t>
    </dgm:pt>
    <dgm:pt modelId="{CBF0CC81-3F10-4457-A0C3-66FC3581904D}" type="sibTrans" cxnId="{B962A8C1-5895-4465-A730-C0CB588748F8}">
      <dgm:prSet/>
      <dgm:spPr/>
      <dgm:t>
        <a:bodyPr/>
        <a:lstStyle/>
        <a:p>
          <a:endParaRPr lang="en-US"/>
        </a:p>
      </dgm:t>
    </dgm:pt>
    <dgm:pt modelId="{4145C95E-43AD-498B-B10C-A5513E70FCA5}">
      <dgm:prSet/>
      <dgm:spPr/>
      <dgm:t>
        <a:bodyPr/>
        <a:lstStyle/>
        <a:p>
          <a:r>
            <a:rPr lang="en-GB"/>
            <a:t>School newsletter.  </a:t>
          </a:r>
          <a:endParaRPr lang="en-US"/>
        </a:p>
      </dgm:t>
    </dgm:pt>
    <dgm:pt modelId="{6B702D94-D26F-455B-9199-08B6648A36B5}" type="parTrans" cxnId="{AC7C9669-1805-43D4-8A47-7B1D1DD2D19F}">
      <dgm:prSet/>
      <dgm:spPr/>
      <dgm:t>
        <a:bodyPr/>
        <a:lstStyle/>
        <a:p>
          <a:endParaRPr lang="en-US"/>
        </a:p>
      </dgm:t>
    </dgm:pt>
    <dgm:pt modelId="{AA52B326-075E-4662-BBF0-65C2A53C0B75}" type="sibTrans" cxnId="{AC7C9669-1805-43D4-8A47-7B1D1DD2D19F}">
      <dgm:prSet/>
      <dgm:spPr/>
      <dgm:t>
        <a:bodyPr/>
        <a:lstStyle/>
        <a:p>
          <a:endParaRPr lang="en-US"/>
        </a:p>
      </dgm:t>
    </dgm:pt>
    <dgm:pt modelId="{4C1051F0-DEFB-41DA-94FA-632E71F47F9B}">
      <dgm:prSet/>
      <dgm:spPr/>
      <dgm:t>
        <a:bodyPr/>
        <a:lstStyle/>
        <a:p>
          <a:r>
            <a:rPr lang="en-GB" b="1"/>
            <a:t>If you would like to talk with us:</a:t>
          </a:r>
          <a:endParaRPr lang="en-US"/>
        </a:p>
      </dgm:t>
    </dgm:pt>
    <dgm:pt modelId="{CEA46F3C-6E8E-4CF8-9513-4B941316C701}" type="parTrans" cxnId="{18C72D89-B2C7-4079-AA33-F12E8F772A69}">
      <dgm:prSet/>
      <dgm:spPr/>
      <dgm:t>
        <a:bodyPr/>
        <a:lstStyle/>
        <a:p>
          <a:endParaRPr lang="en-US"/>
        </a:p>
      </dgm:t>
    </dgm:pt>
    <dgm:pt modelId="{E15ABDEE-1749-44E9-89C7-46593EB7C7D7}" type="sibTrans" cxnId="{18C72D89-B2C7-4079-AA33-F12E8F772A69}">
      <dgm:prSet/>
      <dgm:spPr/>
      <dgm:t>
        <a:bodyPr/>
        <a:lstStyle/>
        <a:p>
          <a:endParaRPr lang="en-US"/>
        </a:p>
      </dgm:t>
    </dgm:pt>
    <dgm:pt modelId="{A0B6DE61-E9DC-48C9-A267-14436DC045F0}">
      <dgm:prSet/>
      <dgm:spPr/>
      <dgm:t>
        <a:bodyPr/>
        <a:lstStyle/>
        <a:p>
          <a:r>
            <a:rPr lang="en-GB"/>
            <a:t>Please speak to us on the playground before and after school. </a:t>
          </a:r>
          <a:endParaRPr lang="en-US"/>
        </a:p>
      </dgm:t>
    </dgm:pt>
    <dgm:pt modelId="{DB0C0882-4D89-48C7-B885-F45B00B26E61}" type="parTrans" cxnId="{D38DA574-1CC2-49A1-8122-1018DCDD84D6}">
      <dgm:prSet/>
      <dgm:spPr/>
      <dgm:t>
        <a:bodyPr/>
        <a:lstStyle/>
        <a:p>
          <a:endParaRPr lang="en-US"/>
        </a:p>
      </dgm:t>
    </dgm:pt>
    <dgm:pt modelId="{6D575278-DD51-446C-8205-C014FD0C9A8F}" type="sibTrans" cxnId="{D38DA574-1CC2-49A1-8122-1018DCDD84D6}">
      <dgm:prSet/>
      <dgm:spPr/>
      <dgm:t>
        <a:bodyPr/>
        <a:lstStyle/>
        <a:p>
          <a:endParaRPr lang="en-US"/>
        </a:p>
      </dgm:t>
    </dgm:pt>
    <dgm:pt modelId="{42F7419A-6AEB-4FD7-B6D6-886CB81615EF}">
      <dgm:prSet/>
      <dgm:spPr/>
      <dgm:t>
        <a:bodyPr/>
        <a:lstStyle/>
        <a:p>
          <a:r>
            <a:rPr lang="en-GB"/>
            <a:t>Email the school office and we will reply via email through the office. </a:t>
          </a:r>
          <a:endParaRPr lang="en-US"/>
        </a:p>
      </dgm:t>
    </dgm:pt>
    <dgm:pt modelId="{98D9BF84-DAE0-473B-96AE-62719155BC6E}" type="parTrans" cxnId="{CF7CB2E4-2437-47B9-964E-42E198858A08}">
      <dgm:prSet/>
      <dgm:spPr/>
      <dgm:t>
        <a:bodyPr/>
        <a:lstStyle/>
        <a:p>
          <a:endParaRPr lang="en-US"/>
        </a:p>
      </dgm:t>
    </dgm:pt>
    <dgm:pt modelId="{BD9C6D9F-FA3C-40BF-B99F-3FC2E6E55AA5}" type="sibTrans" cxnId="{CF7CB2E4-2437-47B9-964E-42E198858A08}">
      <dgm:prSet/>
      <dgm:spPr/>
      <dgm:t>
        <a:bodyPr/>
        <a:lstStyle/>
        <a:p>
          <a:endParaRPr lang="en-US"/>
        </a:p>
      </dgm:t>
    </dgm:pt>
    <dgm:pt modelId="{44D3DA23-A6B8-46AC-8EF9-EF748DCF5288}">
      <dgm:prSet/>
      <dgm:spPr/>
      <dgm:t>
        <a:bodyPr/>
        <a:lstStyle/>
        <a:p>
          <a:r>
            <a:rPr lang="en-US"/>
            <a:t>We can arrange meetings or phone calls if needed. </a:t>
          </a:r>
        </a:p>
      </dgm:t>
    </dgm:pt>
    <dgm:pt modelId="{5CA77DE6-8BDC-4977-90F4-8429F58EF843}" type="parTrans" cxnId="{AD50CEF8-A0F0-4F31-A1A4-C71192805647}">
      <dgm:prSet/>
      <dgm:spPr/>
      <dgm:t>
        <a:bodyPr/>
        <a:lstStyle/>
        <a:p>
          <a:endParaRPr lang="en-GB"/>
        </a:p>
      </dgm:t>
    </dgm:pt>
    <dgm:pt modelId="{873ECACB-34A5-410B-83EB-BBCCCA5BFECB}" type="sibTrans" cxnId="{AD50CEF8-A0F0-4F31-A1A4-C71192805647}">
      <dgm:prSet/>
      <dgm:spPr/>
      <dgm:t>
        <a:bodyPr/>
        <a:lstStyle/>
        <a:p>
          <a:endParaRPr lang="en-GB"/>
        </a:p>
      </dgm:t>
    </dgm:pt>
    <dgm:pt modelId="{D66A1C8B-3850-4962-98FD-CC346766A5FB}">
      <dgm:prSet/>
      <dgm:spPr/>
      <dgm:t>
        <a:bodyPr/>
        <a:lstStyle/>
        <a:p>
          <a:r>
            <a:rPr lang="en-US"/>
            <a:t>Emails</a:t>
          </a:r>
        </a:p>
      </dgm:t>
    </dgm:pt>
    <dgm:pt modelId="{E0698F06-3296-4567-9051-6FF82D8E92E0}" type="parTrans" cxnId="{8F634F45-CA47-44AD-847E-E30E1E0A4E2D}">
      <dgm:prSet/>
      <dgm:spPr/>
      <dgm:t>
        <a:bodyPr/>
        <a:lstStyle/>
        <a:p>
          <a:endParaRPr lang="en-GB"/>
        </a:p>
      </dgm:t>
    </dgm:pt>
    <dgm:pt modelId="{2BDACFA0-FBE3-40BA-ABEC-6E99E742E530}" type="sibTrans" cxnId="{8F634F45-CA47-44AD-847E-E30E1E0A4E2D}">
      <dgm:prSet/>
      <dgm:spPr/>
      <dgm:t>
        <a:bodyPr/>
        <a:lstStyle/>
        <a:p>
          <a:endParaRPr lang="en-GB"/>
        </a:p>
      </dgm:t>
    </dgm:pt>
    <dgm:pt modelId="{EFF239BE-765A-460D-8AC6-A349D1816C35}" type="pres">
      <dgm:prSet presAssocID="{DE4599B3-1C3F-4C6B-BCFC-37EAB391C3B4}" presName="linear" presStyleCnt="0">
        <dgm:presLayoutVars>
          <dgm:animLvl val="lvl"/>
          <dgm:resizeHandles val="exact"/>
        </dgm:presLayoutVars>
      </dgm:prSet>
      <dgm:spPr/>
    </dgm:pt>
    <dgm:pt modelId="{BFF85C07-F493-488C-9F61-E7884435503B}" type="pres">
      <dgm:prSet presAssocID="{C50900B5-A601-47D5-BDAE-76A7AC80C36A}" presName="parentText" presStyleLbl="node1" presStyleIdx="0" presStyleCnt="2">
        <dgm:presLayoutVars>
          <dgm:chMax val="0"/>
          <dgm:bulletEnabled val="1"/>
        </dgm:presLayoutVars>
      </dgm:prSet>
      <dgm:spPr/>
    </dgm:pt>
    <dgm:pt modelId="{887363CD-71E8-42CE-ABDF-12FD53D99CBE}" type="pres">
      <dgm:prSet presAssocID="{C50900B5-A601-47D5-BDAE-76A7AC80C36A}" presName="childText" presStyleLbl="revTx" presStyleIdx="0" presStyleCnt="2">
        <dgm:presLayoutVars>
          <dgm:bulletEnabled val="1"/>
        </dgm:presLayoutVars>
      </dgm:prSet>
      <dgm:spPr/>
    </dgm:pt>
    <dgm:pt modelId="{BF7A180B-1861-4570-B36A-DCDF66CADAA5}" type="pres">
      <dgm:prSet presAssocID="{4C1051F0-DEFB-41DA-94FA-632E71F47F9B}" presName="parentText" presStyleLbl="node1" presStyleIdx="1" presStyleCnt="2">
        <dgm:presLayoutVars>
          <dgm:chMax val="0"/>
          <dgm:bulletEnabled val="1"/>
        </dgm:presLayoutVars>
      </dgm:prSet>
      <dgm:spPr/>
    </dgm:pt>
    <dgm:pt modelId="{5506461A-7620-47F8-BEE1-896EDAFF4853}" type="pres">
      <dgm:prSet presAssocID="{4C1051F0-DEFB-41DA-94FA-632E71F47F9B}" presName="childText" presStyleLbl="revTx" presStyleIdx="1" presStyleCnt="2">
        <dgm:presLayoutVars>
          <dgm:bulletEnabled val="1"/>
        </dgm:presLayoutVars>
      </dgm:prSet>
      <dgm:spPr/>
    </dgm:pt>
  </dgm:ptLst>
  <dgm:cxnLst>
    <dgm:cxn modelId="{8F8E3419-A02E-4CA3-A425-DE56214B017D}" type="presOf" srcId="{42F7419A-6AEB-4FD7-B6D6-886CB81615EF}" destId="{5506461A-7620-47F8-BEE1-896EDAFF4853}" srcOrd="0" destOrd="1" presId="urn:microsoft.com/office/officeart/2005/8/layout/vList2"/>
    <dgm:cxn modelId="{579F8F2A-855C-4DA9-A3B2-D9CC770EBBBC}" type="presOf" srcId="{D66A1C8B-3850-4962-98FD-CC346766A5FB}" destId="{887363CD-71E8-42CE-ABDF-12FD53D99CBE}" srcOrd="0" destOrd="1" presId="urn:microsoft.com/office/officeart/2005/8/layout/vList2"/>
    <dgm:cxn modelId="{C6CC0E37-5CD9-42F3-8730-DCA0BE5AB26C}" type="presOf" srcId="{DE4599B3-1C3F-4C6B-BCFC-37EAB391C3B4}" destId="{EFF239BE-765A-460D-8AC6-A349D1816C35}" srcOrd="0" destOrd="0" presId="urn:microsoft.com/office/officeart/2005/8/layout/vList2"/>
    <dgm:cxn modelId="{8F634F45-CA47-44AD-847E-E30E1E0A4E2D}" srcId="{C50900B5-A601-47D5-BDAE-76A7AC80C36A}" destId="{D66A1C8B-3850-4962-98FD-CC346766A5FB}" srcOrd="1" destOrd="0" parTransId="{E0698F06-3296-4567-9051-6FF82D8E92E0}" sibTransId="{2BDACFA0-FBE3-40BA-ABEC-6E99E742E530}"/>
    <dgm:cxn modelId="{AC7C9669-1805-43D4-8A47-7B1D1DD2D19F}" srcId="{C50900B5-A601-47D5-BDAE-76A7AC80C36A}" destId="{4145C95E-43AD-498B-B10C-A5513E70FCA5}" srcOrd="0" destOrd="0" parTransId="{6B702D94-D26F-455B-9199-08B6648A36B5}" sibTransId="{AA52B326-075E-4662-BBF0-65C2A53C0B75}"/>
    <dgm:cxn modelId="{D38DA574-1CC2-49A1-8122-1018DCDD84D6}" srcId="{4C1051F0-DEFB-41DA-94FA-632E71F47F9B}" destId="{A0B6DE61-E9DC-48C9-A267-14436DC045F0}" srcOrd="0" destOrd="0" parTransId="{DB0C0882-4D89-48C7-B885-F45B00B26E61}" sibTransId="{6D575278-DD51-446C-8205-C014FD0C9A8F}"/>
    <dgm:cxn modelId="{18C72D89-B2C7-4079-AA33-F12E8F772A69}" srcId="{DE4599B3-1C3F-4C6B-BCFC-37EAB391C3B4}" destId="{4C1051F0-DEFB-41DA-94FA-632E71F47F9B}" srcOrd="1" destOrd="0" parTransId="{CEA46F3C-6E8E-4CF8-9513-4B941316C701}" sibTransId="{E15ABDEE-1749-44E9-89C7-46593EB7C7D7}"/>
    <dgm:cxn modelId="{4C61648C-A2D4-4540-A483-DB67C9C2163E}" type="presOf" srcId="{4C1051F0-DEFB-41DA-94FA-632E71F47F9B}" destId="{BF7A180B-1861-4570-B36A-DCDF66CADAA5}" srcOrd="0" destOrd="0" presId="urn:microsoft.com/office/officeart/2005/8/layout/vList2"/>
    <dgm:cxn modelId="{C9B3428E-4B54-4527-82C2-C3CCCA7C6DBC}" type="presOf" srcId="{A0B6DE61-E9DC-48C9-A267-14436DC045F0}" destId="{5506461A-7620-47F8-BEE1-896EDAFF4853}" srcOrd="0" destOrd="0" presId="urn:microsoft.com/office/officeart/2005/8/layout/vList2"/>
    <dgm:cxn modelId="{8F5E799A-39CC-4C2C-8341-26AB8CE6EAFC}" type="presOf" srcId="{44D3DA23-A6B8-46AC-8EF9-EF748DCF5288}" destId="{5506461A-7620-47F8-BEE1-896EDAFF4853}" srcOrd="0" destOrd="2" presId="urn:microsoft.com/office/officeart/2005/8/layout/vList2"/>
    <dgm:cxn modelId="{8C7CB3B7-A2AC-40E1-B903-094AFEC00264}" type="presOf" srcId="{4145C95E-43AD-498B-B10C-A5513E70FCA5}" destId="{887363CD-71E8-42CE-ABDF-12FD53D99CBE}" srcOrd="0" destOrd="0" presId="urn:microsoft.com/office/officeart/2005/8/layout/vList2"/>
    <dgm:cxn modelId="{B962A8C1-5895-4465-A730-C0CB588748F8}" srcId="{DE4599B3-1C3F-4C6B-BCFC-37EAB391C3B4}" destId="{C50900B5-A601-47D5-BDAE-76A7AC80C36A}" srcOrd="0" destOrd="0" parTransId="{7683F627-C372-4C17-B3EF-0BFE92461136}" sibTransId="{CBF0CC81-3F10-4457-A0C3-66FC3581904D}"/>
    <dgm:cxn modelId="{99C145D5-3F2C-4B0D-AD80-3BE8C33B7ECB}" type="presOf" srcId="{C50900B5-A601-47D5-BDAE-76A7AC80C36A}" destId="{BFF85C07-F493-488C-9F61-E7884435503B}" srcOrd="0" destOrd="0" presId="urn:microsoft.com/office/officeart/2005/8/layout/vList2"/>
    <dgm:cxn modelId="{CF7CB2E4-2437-47B9-964E-42E198858A08}" srcId="{4C1051F0-DEFB-41DA-94FA-632E71F47F9B}" destId="{42F7419A-6AEB-4FD7-B6D6-886CB81615EF}" srcOrd="1" destOrd="0" parTransId="{98D9BF84-DAE0-473B-96AE-62719155BC6E}" sibTransId="{BD9C6D9F-FA3C-40BF-B99F-3FC2E6E55AA5}"/>
    <dgm:cxn modelId="{AD50CEF8-A0F0-4F31-A1A4-C71192805647}" srcId="{4C1051F0-DEFB-41DA-94FA-632E71F47F9B}" destId="{44D3DA23-A6B8-46AC-8EF9-EF748DCF5288}" srcOrd="2" destOrd="0" parTransId="{5CA77DE6-8BDC-4977-90F4-8429F58EF843}" sibTransId="{873ECACB-34A5-410B-83EB-BBCCCA5BFECB}"/>
    <dgm:cxn modelId="{97114559-E1E5-47C0-9E04-D5442240F435}" type="presParOf" srcId="{EFF239BE-765A-460D-8AC6-A349D1816C35}" destId="{BFF85C07-F493-488C-9F61-E7884435503B}" srcOrd="0" destOrd="0" presId="urn:microsoft.com/office/officeart/2005/8/layout/vList2"/>
    <dgm:cxn modelId="{41688715-02DD-47C7-BC96-85F323232FCE}" type="presParOf" srcId="{EFF239BE-765A-460D-8AC6-A349D1816C35}" destId="{887363CD-71E8-42CE-ABDF-12FD53D99CBE}" srcOrd="1" destOrd="0" presId="urn:microsoft.com/office/officeart/2005/8/layout/vList2"/>
    <dgm:cxn modelId="{98A40975-4277-44B2-B71B-F6FEF8188384}" type="presParOf" srcId="{EFF239BE-765A-460D-8AC6-A349D1816C35}" destId="{BF7A180B-1861-4570-B36A-DCDF66CADAA5}" srcOrd="2" destOrd="0" presId="urn:microsoft.com/office/officeart/2005/8/layout/vList2"/>
    <dgm:cxn modelId="{0A867E96-2355-4F51-8D90-139D8056087A}" type="presParOf" srcId="{EFF239BE-765A-460D-8AC6-A349D1816C35}" destId="{5506461A-7620-47F8-BEE1-896EDAFF485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2C92F-936F-4787-A0BF-C91231843171}">
      <dsp:nvSpPr>
        <dsp:cNvPr id="0" name=""/>
        <dsp:cNvSpPr/>
      </dsp:nvSpPr>
      <dsp:spPr>
        <a:xfrm>
          <a:off x="0" y="1763"/>
          <a:ext cx="1058672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5F556-7D2F-43D9-A701-E5AF66376D68}">
      <dsp:nvSpPr>
        <dsp:cNvPr id="0" name=""/>
        <dsp:cNvSpPr/>
      </dsp:nvSpPr>
      <dsp:spPr>
        <a:xfrm>
          <a:off x="0" y="0"/>
          <a:ext cx="10576381" cy="1168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8:35 am:</a:t>
          </a:r>
          <a:r>
            <a:rPr lang="en-GB" sz="2000" kern="1200"/>
            <a:t> Classrooms open.</a:t>
          </a:r>
        </a:p>
        <a:p>
          <a:pPr marL="0" lvl="0" indent="0" algn="l" defTabSz="889000">
            <a:lnSpc>
              <a:spcPct val="90000"/>
            </a:lnSpc>
            <a:spcBef>
              <a:spcPct val="0"/>
            </a:spcBef>
            <a:spcAft>
              <a:spcPct val="35000"/>
            </a:spcAft>
            <a:buNone/>
          </a:pPr>
          <a:r>
            <a:rPr lang="en-GB" sz="2000" b="1" kern="1200"/>
            <a:t>8:45am: </a:t>
          </a:r>
          <a:r>
            <a:rPr lang="en-GB" sz="2000" b="0" kern="1200"/>
            <a:t>School begins.</a:t>
          </a:r>
          <a:endParaRPr lang="en-GB" sz="2000" b="1" kern="1200"/>
        </a:p>
        <a:p>
          <a:pPr marL="0" lvl="0" indent="0" algn="l" defTabSz="889000">
            <a:lnSpc>
              <a:spcPct val="90000"/>
            </a:lnSpc>
            <a:spcBef>
              <a:spcPct val="0"/>
            </a:spcBef>
            <a:spcAft>
              <a:spcPct val="35000"/>
            </a:spcAft>
            <a:buNone/>
          </a:pPr>
          <a:r>
            <a:rPr lang="en-GB" sz="2000" b="1" kern="1200"/>
            <a:t>3:15pm: </a:t>
          </a:r>
          <a:r>
            <a:rPr lang="en-GB" sz="2000" b="0" kern="1200"/>
            <a:t>Collection</a:t>
          </a:r>
          <a:r>
            <a:rPr lang="en-GB" sz="2000" kern="1200"/>
            <a:t>.</a:t>
          </a:r>
        </a:p>
      </dsp:txBody>
      <dsp:txXfrm>
        <a:off x="0" y="0"/>
        <a:ext cx="10576381" cy="1168024"/>
      </dsp:txXfrm>
    </dsp:sp>
    <dsp:sp modelId="{26AAF04E-9C26-4AA5-8619-0223A5A7D017}">
      <dsp:nvSpPr>
        <dsp:cNvPr id="0" name=""/>
        <dsp:cNvSpPr/>
      </dsp:nvSpPr>
      <dsp:spPr>
        <a:xfrm>
          <a:off x="0" y="1169788"/>
          <a:ext cx="1058672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843BF-0A25-4C7D-8636-15B78BC93ED8}">
      <dsp:nvSpPr>
        <dsp:cNvPr id="0" name=""/>
        <dsp:cNvSpPr/>
      </dsp:nvSpPr>
      <dsp:spPr>
        <a:xfrm>
          <a:off x="0" y="1169788"/>
          <a:ext cx="10586720" cy="104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Water: </a:t>
          </a:r>
          <a:r>
            <a:rPr lang="en-GB" sz="2000" kern="1200"/>
            <a:t>Please ensure that your child brings in a water bottle every day. There is access to water if they need to refill it. Please make sure it is clearly labelled.</a:t>
          </a:r>
          <a:endParaRPr lang="en-US" sz="1900" kern="1200"/>
        </a:p>
      </dsp:txBody>
      <dsp:txXfrm>
        <a:off x="0" y="1169788"/>
        <a:ext cx="10586720" cy="1045408"/>
      </dsp:txXfrm>
    </dsp:sp>
    <dsp:sp modelId="{48CEFC83-EE8A-4411-BBF8-874C18AF59F3}">
      <dsp:nvSpPr>
        <dsp:cNvPr id="0" name=""/>
        <dsp:cNvSpPr/>
      </dsp:nvSpPr>
      <dsp:spPr>
        <a:xfrm>
          <a:off x="0" y="2215196"/>
          <a:ext cx="1058672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E548F-B254-4B89-8582-1928024418F6}">
      <dsp:nvSpPr>
        <dsp:cNvPr id="0" name=""/>
        <dsp:cNvSpPr/>
      </dsp:nvSpPr>
      <dsp:spPr>
        <a:xfrm>
          <a:off x="0" y="2215196"/>
          <a:ext cx="10576381" cy="1045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Book bags: </a:t>
          </a:r>
          <a:r>
            <a:rPr lang="en-GB" sz="2000" kern="1200"/>
            <a:t>Reading Record and Pupil Planner must be brought in every morning and taken home every evening. </a:t>
          </a:r>
          <a:r>
            <a:rPr lang="en-GB" sz="2000" i="1" kern="1200"/>
            <a:t>Any home reading must be logged in the Reading Record. </a:t>
          </a:r>
          <a:endParaRPr lang="en-US" sz="2700" b="1" i="0" kern="1200"/>
        </a:p>
      </dsp:txBody>
      <dsp:txXfrm>
        <a:off x="0" y="2215196"/>
        <a:ext cx="10576381" cy="1045471"/>
      </dsp:txXfrm>
    </dsp:sp>
    <dsp:sp modelId="{B4084BD9-595E-420C-B5FD-C5FEBF37B509}">
      <dsp:nvSpPr>
        <dsp:cNvPr id="0" name=""/>
        <dsp:cNvSpPr/>
      </dsp:nvSpPr>
      <dsp:spPr>
        <a:xfrm>
          <a:off x="0" y="3260667"/>
          <a:ext cx="1058672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CA28AB-7725-48B0-A06B-6C0396882F7D}">
      <dsp:nvSpPr>
        <dsp:cNvPr id="0" name=""/>
        <dsp:cNvSpPr/>
      </dsp:nvSpPr>
      <dsp:spPr>
        <a:xfrm>
          <a:off x="0" y="3260667"/>
          <a:ext cx="10586720" cy="104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Symbol" panose="05050102010706020507" pitchFamily="18" charset="2"/>
            <a:buNone/>
          </a:pPr>
          <a:endParaRPr lang="en-GB" sz="2000" kern="1200">
            <a:highlight>
              <a:srgbClr val="FFFF00"/>
            </a:highlight>
          </a:endParaRPr>
        </a:p>
      </dsp:txBody>
      <dsp:txXfrm>
        <a:off x="0" y="3260667"/>
        <a:ext cx="10586720" cy="1045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85C07-F493-488C-9F61-E7884435503B}">
      <dsp:nvSpPr>
        <dsp:cNvPr id="0" name=""/>
        <dsp:cNvSpPr/>
      </dsp:nvSpPr>
      <dsp:spPr>
        <a:xfrm>
          <a:off x="0" y="253512"/>
          <a:ext cx="6513603" cy="8634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a:t>For reminders be sure to check: </a:t>
          </a:r>
          <a:endParaRPr lang="en-US" sz="3600" kern="1200"/>
        </a:p>
      </dsp:txBody>
      <dsp:txXfrm>
        <a:off x="42151" y="295663"/>
        <a:ext cx="6429301" cy="779158"/>
      </dsp:txXfrm>
    </dsp:sp>
    <dsp:sp modelId="{887363CD-71E8-42CE-ABDF-12FD53D99CBE}">
      <dsp:nvSpPr>
        <dsp:cNvPr id="0" name=""/>
        <dsp:cNvSpPr/>
      </dsp:nvSpPr>
      <dsp:spPr>
        <a:xfrm>
          <a:off x="0" y="1116972"/>
          <a:ext cx="6513603"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GB" sz="2800" kern="1200"/>
            <a:t>School newsletter.  </a:t>
          </a:r>
          <a:endParaRPr lang="en-US" sz="2800" kern="1200"/>
        </a:p>
        <a:p>
          <a:pPr marL="285750" lvl="1" indent="-285750" algn="l" defTabSz="1244600">
            <a:lnSpc>
              <a:spcPct val="90000"/>
            </a:lnSpc>
            <a:spcBef>
              <a:spcPct val="0"/>
            </a:spcBef>
            <a:spcAft>
              <a:spcPct val="20000"/>
            </a:spcAft>
            <a:buChar char="•"/>
          </a:pPr>
          <a:r>
            <a:rPr lang="en-US" sz="2800" kern="1200"/>
            <a:t>Emails</a:t>
          </a:r>
        </a:p>
      </dsp:txBody>
      <dsp:txXfrm>
        <a:off x="0" y="1116972"/>
        <a:ext cx="6513603" cy="968760"/>
      </dsp:txXfrm>
    </dsp:sp>
    <dsp:sp modelId="{BF7A180B-1861-4570-B36A-DCDF66CADAA5}">
      <dsp:nvSpPr>
        <dsp:cNvPr id="0" name=""/>
        <dsp:cNvSpPr/>
      </dsp:nvSpPr>
      <dsp:spPr>
        <a:xfrm>
          <a:off x="0" y="2085733"/>
          <a:ext cx="6513603" cy="863460"/>
        </a:xfrm>
        <a:prstGeom prst="round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a:t>If you would like to talk with us:</a:t>
          </a:r>
          <a:endParaRPr lang="en-US" sz="3600" kern="1200"/>
        </a:p>
      </dsp:txBody>
      <dsp:txXfrm>
        <a:off x="42151" y="2127884"/>
        <a:ext cx="6429301" cy="779158"/>
      </dsp:txXfrm>
    </dsp:sp>
    <dsp:sp modelId="{5506461A-7620-47F8-BEE1-896EDAFF4853}">
      <dsp:nvSpPr>
        <dsp:cNvPr id="0" name=""/>
        <dsp:cNvSpPr/>
      </dsp:nvSpPr>
      <dsp:spPr>
        <a:xfrm>
          <a:off x="0" y="2949192"/>
          <a:ext cx="6513603" cy="268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GB" sz="2800" kern="1200"/>
            <a:t>Please speak to us on the playground before and after school. </a:t>
          </a:r>
          <a:endParaRPr lang="en-US" sz="2800" kern="1200"/>
        </a:p>
        <a:p>
          <a:pPr marL="285750" lvl="1" indent="-285750" algn="l" defTabSz="1244600">
            <a:lnSpc>
              <a:spcPct val="90000"/>
            </a:lnSpc>
            <a:spcBef>
              <a:spcPct val="0"/>
            </a:spcBef>
            <a:spcAft>
              <a:spcPct val="20000"/>
            </a:spcAft>
            <a:buChar char="•"/>
          </a:pPr>
          <a:r>
            <a:rPr lang="en-GB" sz="2800" kern="1200"/>
            <a:t>Email the school office and we will reply via email through the office. </a:t>
          </a:r>
          <a:endParaRPr lang="en-US" sz="2800" kern="1200"/>
        </a:p>
        <a:p>
          <a:pPr marL="285750" lvl="1" indent="-285750" algn="l" defTabSz="1244600">
            <a:lnSpc>
              <a:spcPct val="90000"/>
            </a:lnSpc>
            <a:spcBef>
              <a:spcPct val="0"/>
            </a:spcBef>
            <a:spcAft>
              <a:spcPct val="20000"/>
            </a:spcAft>
            <a:buChar char="•"/>
          </a:pPr>
          <a:r>
            <a:rPr lang="en-US" sz="2800" kern="1200"/>
            <a:t>We can arrange meetings or phone calls if needed. </a:t>
          </a:r>
        </a:p>
      </dsp:txBody>
      <dsp:txXfrm>
        <a:off x="0" y="2949192"/>
        <a:ext cx="6513603" cy="26827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626D-95C6-464E-A6B4-A735A3486C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FBA0AB-18B9-4C11-A771-738D3FD2B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6E7853-5873-4A9B-8DF4-AE1050EB03D9}"/>
              </a:ext>
            </a:extLst>
          </p:cNvPr>
          <p:cNvSpPr>
            <a:spLocks noGrp="1"/>
          </p:cNvSpPr>
          <p:nvPr>
            <p:ph type="dt" sz="half" idx="10"/>
          </p:nvPr>
        </p:nvSpPr>
        <p:spPr/>
        <p:txBody>
          <a:bodyPr/>
          <a:lstStyle/>
          <a:p>
            <a:fld id="{2D10200C-74CF-4BF0-AF08-373657452413}" type="datetimeFigureOut">
              <a:rPr lang="en-GB" smtClean="0"/>
              <a:t>11/09/2024</a:t>
            </a:fld>
            <a:endParaRPr lang="en-GB"/>
          </a:p>
        </p:txBody>
      </p:sp>
      <p:sp>
        <p:nvSpPr>
          <p:cNvPr id="5" name="Footer Placeholder 4">
            <a:extLst>
              <a:ext uri="{FF2B5EF4-FFF2-40B4-BE49-F238E27FC236}">
                <a16:creationId xmlns:a16="http://schemas.microsoft.com/office/drawing/2014/main" id="{0658978D-310A-432A-83A5-BB45215773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C8DFD6-D6B7-411E-9580-04DA00E4CF85}"/>
              </a:ext>
            </a:extLst>
          </p:cNvPr>
          <p:cNvSpPr>
            <a:spLocks noGrp="1"/>
          </p:cNvSpPr>
          <p:nvPr>
            <p:ph type="sldNum" sz="quarter" idx="12"/>
          </p:nvPr>
        </p:nvSpPr>
        <p:spPr/>
        <p:txBody>
          <a:bodyPr/>
          <a:lstStyle/>
          <a:p>
            <a:fld id="{F8982419-9209-46AB-95AD-3E4F7431ADEF}" type="slidenum">
              <a:rPr lang="en-GB" smtClean="0"/>
              <a:t>‹#›</a:t>
            </a:fld>
            <a:endParaRPr lang="en-GB"/>
          </a:p>
        </p:txBody>
      </p:sp>
    </p:spTree>
    <p:extLst>
      <p:ext uri="{BB962C8B-B14F-4D97-AF65-F5344CB8AC3E}">
        <p14:creationId xmlns:p14="http://schemas.microsoft.com/office/powerpoint/2010/main" val="338362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E1583-485F-42AE-95F7-2D8DF41F26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7F59EF-61D1-43DC-9BE1-57BEF71135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0F9A29-7716-4310-877F-8AC1B7D0C869}"/>
              </a:ext>
            </a:extLst>
          </p:cNvPr>
          <p:cNvSpPr>
            <a:spLocks noGrp="1"/>
          </p:cNvSpPr>
          <p:nvPr>
            <p:ph type="dt" sz="half" idx="10"/>
          </p:nvPr>
        </p:nvSpPr>
        <p:spPr/>
        <p:txBody>
          <a:bodyPr/>
          <a:lstStyle/>
          <a:p>
            <a:fld id="{2D10200C-74CF-4BF0-AF08-373657452413}" type="datetimeFigureOut">
              <a:rPr lang="en-GB" smtClean="0"/>
              <a:t>11/09/2024</a:t>
            </a:fld>
            <a:endParaRPr lang="en-GB"/>
          </a:p>
        </p:txBody>
      </p:sp>
      <p:sp>
        <p:nvSpPr>
          <p:cNvPr id="5" name="Footer Placeholder 4">
            <a:extLst>
              <a:ext uri="{FF2B5EF4-FFF2-40B4-BE49-F238E27FC236}">
                <a16:creationId xmlns:a16="http://schemas.microsoft.com/office/drawing/2014/main" id="{7BAB4261-3ADC-4712-924A-2F31E9953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321131-6B67-4EFF-ADCB-D9DF83453F48}"/>
              </a:ext>
            </a:extLst>
          </p:cNvPr>
          <p:cNvSpPr>
            <a:spLocks noGrp="1"/>
          </p:cNvSpPr>
          <p:nvPr>
            <p:ph type="sldNum" sz="quarter" idx="12"/>
          </p:nvPr>
        </p:nvSpPr>
        <p:spPr/>
        <p:txBody>
          <a:bodyPr/>
          <a:lstStyle/>
          <a:p>
            <a:fld id="{F8982419-9209-46AB-95AD-3E4F7431ADEF}" type="slidenum">
              <a:rPr lang="en-GB" smtClean="0"/>
              <a:t>‹#›</a:t>
            </a:fld>
            <a:endParaRPr lang="en-GB"/>
          </a:p>
        </p:txBody>
      </p:sp>
    </p:spTree>
    <p:extLst>
      <p:ext uri="{BB962C8B-B14F-4D97-AF65-F5344CB8AC3E}">
        <p14:creationId xmlns:p14="http://schemas.microsoft.com/office/powerpoint/2010/main" val="231952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8DA962-368D-4682-A3DA-900410365C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528437-9940-4BA6-AA14-CFE21367F2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609829-AA67-4085-9F71-9B8E2BB4BC05}"/>
              </a:ext>
            </a:extLst>
          </p:cNvPr>
          <p:cNvSpPr>
            <a:spLocks noGrp="1"/>
          </p:cNvSpPr>
          <p:nvPr>
            <p:ph type="dt" sz="half" idx="10"/>
          </p:nvPr>
        </p:nvSpPr>
        <p:spPr/>
        <p:txBody>
          <a:bodyPr/>
          <a:lstStyle/>
          <a:p>
            <a:fld id="{2D10200C-74CF-4BF0-AF08-373657452413}" type="datetimeFigureOut">
              <a:rPr lang="en-GB" smtClean="0"/>
              <a:t>11/09/2024</a:t>
            </a:fld>
            <a:endParaRPr lang="en-GB"/>
          </a:p>
        </p:txBody>
      </p:sp>
      <p:sp>
        <p:nvSpPr>
          <p:cNvPr id="5" name="Footer Placeholder 4">
            <a:extLst>
              <a:ext uri="{FF2B5EF4-FFF2-40B4-BE49-F238E27FC236}">
                <a16:creationId xmlns:a16="http://schemas.microsoft.com/office/drawing/2014/main" id="{FA0AF216-6237-4132-826D-4FB27F881D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29C705-0046-4902-B86A-34AABB3E5BFD}"/>
              </a:ext>
            </a:extLst>
          </p:cNvPr>
          <p:cNvSpPr>
            <a:spLocks noGrp="1"/>
          </p:cNvSpPr>
          <p:nvPr>
            <p:ph type="sldNum" sz="quarter" idx="12"/>
          </p:nvPr>
        </p:nvSpPr>
        <p:spPr/>
        <p:txBody>
          <a:bodyPr/>
          <a:lstStyle/>
          <a:p>
            <a:fld id="{F8982419-9209-46AB-95AD-3E4F7431ADEF}" type="slidenum">
              <a:rPr lang="en-GB" smtClean="0"/>
              <a:t>‹#›</a:t>
            </a:fld>
            <a:endParaRPr lang="en-GB"/>
          </a:p>
        </p:txBody>
      </p:sp>
    </p:spTree>
    <p:extLst>
      <p:ext uri="{BB962C8B-B14F-4D97-AF65-F5344CB8AC3E}">
        <p14:creationId xmlns:p14="http://schemas.microsoft.com/office/powerpoint/2010/main" val="139028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EC1F-FEC5-4488-AE52-252C09C098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FB27B9-BD32-4DA3-92F4-5BC559B0E8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EA5656-1000-4075-A525-D106E155BB93}"/>
              </a:ext>
            </a:extLst>
          </p:cNvPr>
          <p:cNvSpPr>
            <a:spLocks noGrp="1"/>
          </p:cNvSpPr>
          <p:nvPr>
            <p:ph type="dt" sz="half" idx="10"/>
          </p:nvPr>
        </p:nvSpPr>
        <p:spPr/>
        <p:txBody>
          <a:bodyPr/>
          <a:lstStyle/>
          <a:p>
            <a:fld id="{2D10200C-74CF-4BF0-AF08-373657452413}" type="datetimeFigureOut">
              <a:rPr lang="en-GB" smtClean="0"/>
              <a:t>11/09/2024</a:t>
            </a:fld>
            <a:endParaRPr lang="en-GB"/>
          </a:p>
        </p:txBody>
      </p:sp>
      <p:sp>
        <p:nvSpPr>
          <p:cNvPr id="5" name="Footer Placeholder 4">
            <a:extLst>
              <a:ext uri="{FF2B5EF4-FFF2-40B4-BE49-F238E27FC236}">
                <a16:creationId xmlns:a16="http://schemas.microsoft.com/office/drawing/2014/main" id="{5137D604-137A-4D45-9BEC-8C43C2A340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BDE70D-F37A-4AB7-842A-987D849C1426}"/>
              </a:ext>
            </a:extLst>
          </p:cNvPr>
          <p:cNvSpPr>
            <a:spLocks noGrp="1"/>
          </p:cNvSpPr>
          <p:nvPr>
            <p:ph type="sldNum" sz="quarter" idx="12"/>
          </p:nvPr>
        </p:nvSpPr>
        <p:spPr/>
        <p:txBody>
          <a:bodyPr/>
          <a:lstStyle/>
          <a:p>
            <a:fld id="{F8982419-9209-46AB-95AD-3E4F7431ADEF}" type="slidenum">
              <a:rPr lang="en-GB" smtClean="0"/>
              <a:t>‹#›</a:t>
            </a:fld>
            <a:endParaRPr lang="en-GB"/>
          </a:p>
        </p:txBody>
      </p:sp>
    </p:spTree>
    <p:extLst>
      <p:ext uri="{BB962C8B-B14F-4D97-AF65-F5344CB8AC3E}">
        <p14:creationId xmlns:p14="http://schemas.microsoft.com/office/powerpoint/2010/main" val="180483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3B97-77CC-4B86-AE2C-07B7D6745A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C41FAE-3CFF-48CC-A2BC-D26FA318D2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78DAC6-E95D-40E1-BDDE-500155AC4EE4}"/>
              </a:ext>
            </a:extLst>
          </p:cNvPr>
          <p:cNvSpPr>
            <a:spLocks noGrp="1"/>
          </p:cNvSpPr>
          <p:nvPr>
            <p:ph type="dt" sz="half" idx="10"/>
          </p:nvPr>
        </p:nvSpPr>
        <p:spPr/>
        <p:txBody>
          <a:bodyPr/>
          <a:lstStyle/>
          <a:p>
            <a:fld id="{2D10200C-74CF-4BF0-AF08-373657452413}" type="datetimeFigureOut">
              <a:rPr lang="en-GB" smtClean="0"/>
              <a:t>11/09/2024</a:t>
            </a:fld>
            <a:endParaRPr lang="en-GB"/>
          </a:p>
        </p:txBody>
      </p:sp>
      <p:sp>
        <p:nvSpPr>
          <p:cNvPr id="5" name="Footer Placeholder 4">
            <a:extLst>
              <a:ext uri="{FF2B5EF4-FFF2-40B4-BE49-F238E27FC236}">
                <a16:creationId xmlns:a16="http://schemas.microsoft.com/office/drawing/2014/main" id="{845E945E-B971-45CF-B333-DA5DA1844B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89EA22-B7FB-4B04-9BDD-A1ECCC299738}"/>
              </a:ext>
            </a:extLst>
          </p:cNvPr>
          <p:cNvSpPr>
            <a:spLocks noGrp="1"/>
          </p:cNvSpPr>
          <p:nvPr>
            <p:ph type="sldNum" sz="quarter" idx="12"/>
          </p:nvPr>
        </p:nvSpPr>
        <p:spPr/>
        <p:txBody>
          <a:bodyPr/>
          <a:lstStyle/>
          <a:p>
            <a:fld id="{F8982419-9209-46AB-95AD-3E4F7431ADEF}" type="slidenum">
              <a:rPr lang="en-GB" smtClean="0"/>
              <a:t>‹#›</a:t>
            </a:fld>
            <a:endParaRPr lang="en-GB"/>
          </a:p>
        </p:txBody>
      </p:sp>
    </p:spTree>
    <p:extLst>
      <p:ext uri="{BB962C8B-B14F-4D97-AF65-F5344CB8AC3E}">
        <p14:creationId xmlns:p14="http://schemas.microsoft.com/office/powerpoint/2010/main" val="158946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203E-5914-4C32-B5FB-5BD5AB6691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2EC724-5F1A-4898-BAEA-06C51A6B99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EC885E-5DF0-4C74-AA33-EF400E6CF4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6B5926-2B2E-440B-874B-F81A44CA8969}"/>
              </a:ext>
            </a:extLst>
          </p:cNvPr>
          <p:cNvSpPr>
            <a:spLocks noGrp="1"/>
          </p:cNvSpPr>
          <p:nvPr>
            <p:ph type="dt" sz="half" idx="10"/>
          </p:nvPr>
        </p:nvSpPr>
        <p:spPr/>
        <p:txBody>
          <a:bodyPr/>
          <a:lstStyle/>
          <a:p>
            <a:fld id="{2D10200C-74CF-4BF0-AF08-373657452413}" type="datetimeFigureOut">
              <a:rPr lang="en-GB" smtClean="0"/>
              <a:t>11/09/2024</a:t>
            </a:fld>
            <a:endParaRPr lang="en-GB"/>
          </a:p>
        </p:txBody>
      </p:sp>
      <p:sp>
        <p:nvSpPr>
          <p:cNvPr id="6" name="Footer Placeholder 5">
            <a:extLst>
              <a:ext uri="{FF2B5EF4-FFF2-40B4-BE49-F238E27FC236}">
                <a16:creationId xmlns:a16="http://schemas.microsoft.com/office/drawing/2014/main" id="{8E5DF162-C9A4-4771-8595-5A6C1801BA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22FC49-755F-48A6-A707-915660FAAB9C}"/>
              </a:ext>
            </a:extLst>
          </p:cNvPr>
          <p:cNvSpPr>
            <a:spLocks noGrp="1"/>
          </p:cNvSpPr>
          <p:nvPr>
            <p:ph type="sldNum" sz="quarter" idx="12"/>
          </p:nvPr>
        </p:nvSpPr>
        <p:spPr/>
        <p:txBody>
          <a:bodyPr/>
          <a:lstStyle/>
          <a:p>
            <a:fld id="{F8982419-9209-46AB-95AD-3E4F7431ADEF}" type="slidenum">
              <a:rPr lang="en-GB" smtClean="0"/>
              <a:t>‹#›</a:t>
            </a:fld>
            <a:endParaRPr lang="en-GB"/>
          </a:p>
        </p:txBody>
      </p:sp>
    </p:spTree>
    <p:extLst>
      <p:ext uri="{BB962C8B-B14F-4D97-AF65-F5344CB8AC3E}">
        <p14:creationId xmlns:p14="http://schemas.microsoft.com/office/powerpoint/2010/main" val="5939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45E9-720F-4DB1-A21A-E1D72A9E63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65EDB3-0D21-40C8-8DB3-BB727915F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B147A3-A8FA-4F73-A519-970800A9EB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61AF6E-CD9C-44F3-B35D-BF81F5D063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F89C61-7F93-45CC-97D2-9FBAA1BCDE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9B4C0F-C90F-44D6-AFAD-043129751B3E}"/>
              </a:ext>
            </a:extLst>
          </p:cNvPr>
          <p:cNvSpPr>
            <a:spLocks noGrp="1"/>
          </p:cNvSpPr>
          <p:nvPr>
            <p:ph type="dt" sz="half" idx="10"/>
          </p:nvPr>
        </p:nvSpPr>
        <p:spPr/>
        <p:txBody>
          <a:bodyPr/>
          <a:lstStyle/>
          <a:p>
            <a:fld id="{2D10200C-74CF-4BF0-AF08-373657452413}" type="datetimeFigureOut">
              <a:rPr lang="en-GB" smtClean="0"/>
              <a:t>11/09/2024</a:t>
            </a:fld>
            <a:endParaRPr lang="en-GB"/>
          </a:p>
        </p:txBody>
      </p:sp>
      <p:sp>
        <p:nvSpPr>
          <p:cNvPr id="8" name="Footer Placeholder 7">
            <a:extLst>
              <a:ext uri="{FF2B5EF4-FFF2-40B4-BE49-F238E27FC236}">
                <a16:creationId xmlns:a16="http://schemas.microsoft.com/office/drawing/2014/main" id="{ED52B49B-5C9A-41B6-8BBA-35E3C2C502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202613-6823-44E8-AA88-31A8EE21091C}"/>
              </a:ext>
            </a:extLst>
          </p:cNvPr>
          <p:cNvSpPr>
            <a:spLocks noGrp="1"/>
          </p:cNvSpPr>
          <p:nvPr>
            <p:ph type="sldNum" sz="quarter" idx="12"/>
          </p:nvPr>
        </p:nvSpPr>
        <p:spPr/>
        <p:txBody>
          <a:bodyPr/>
          <a:lstStyle/>
          <a:p>
            <a:fld id="{F8982419-9209-46AB-95AD-3E4F7431ADEF}" type="slidenum">
              <a:rPr lang="en-GB" smtClean="0"/>
              <a:t>‹#›</a:t>
            </a:fld>
            <a:endParaRPr lang="en-GB"/>
          </a:p>
        </p:txBody>
      </p:sp>
    </p:spTree>
    <p:extLst>
      <p:ext uri="{BB962C8B-B14F-4D97-AF65-F5344CB8AC3E}">
        <p14:creationId xmlns:p14="http://schemas.microsoft.com/office/powerpoint/2010/main" val="416267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4371-5F7D-4145-84C1-EE45B24DBB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A75053-2A62-4403-9391-0D977B627CD0}"/>
              </a:ext>
            </a:extLst>
          </p:cNvPr>
          <p:cNvSpPr>
            <a:spLocks noGrp="1"/>
          </p:cNvSpPr>
          <p:nvPr>
            <p:ph type="dt" sz="half" idx="10"/>
          </p:nvPr>
        </p:nvSpPr>
        <p:spPr/>
        <p:txBody>
          <a:bodyPr/>
          <a:lstStyle/>
          <a:p>
            <a:fld id="{2D10200C-74CF-4BF0-AF08-373657452413}" type="datetimeFigureOut">
              <a:rPr lang="en-GB" smtClean="0"/>
              <a:t>11/09/2024</a:t>
            </a:fld>
            <a:endParaRPr lang="en-GB"/>
          </a:p>
        </p:txBody>
      </p:sp>
      <p:sp>
        <p:nvSpPr>
          <p:cNvPr id="4" name="Footer Placeholder 3">
            <a:extLst>
              <a:ext uri="{FF2B5EF4-FFF2-40B4-BE49-F238E27FC236}">
                <a16:creationId xmlns:a16="http://schemas.microsoft.com/office/drawing/2014/main" id="{4B87D0E0-8C41-4A67-8502-4D11A4CA4F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560DB3-BDC2-4705-AF5F-F3C14FBFA5FA}"/>
              </a:ext>
            </a:extLst>
          </p:cNvPr>
          <p:cNvSpPr>
            <a:spLocks noGrp="1"/>
          </p:cNvSpPr>
          <p:nvPr>
            <p:ph type="sldNum" sz="quarter" idx="12"/>
          </p:nvPr>
        </p:nvSpPr>
        <p:spPr/>
        <p:txBody>
          <a:bodyPr/>
          <a:lstStyle/>
          <a:p>
            <a:fld id="{F8982419-9209-46AB-95AD-3E4F7431ADEF}" type="slidenum">
              <a:rPr lang="en-GB" smtClean="0"/>
              <a:t>‹#›</a:t>
            </a:fld>
            <a:endParaRPr lang="en-GB"/>
          </a:p>
        </p:txBody>
      </p:sp>
    </p:spTree>
    <p:extLst>
      <p:ext uri="{BB962C8B-B14F-4D97-AF65-F5344CB8AC3E}">
        <p14:creationId xmlns:p14="http://schemas.microsoft.com/office/powerpoint/2010/main" val="221321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22E3F-BA24-4BA4-B1DD-9DAA14982A66}"/>
              </a:ext>
            </a:extLst>
          </p:cNvPr>
          <p:cNvSpPr>
            <a:spLocks noGrp="1"/>
          </p:cNvSpPr>
          <p:nvPr>
            <p:ph type="dt" sz="half" idx="10"/>
          </p:nvPr>
        </p:nvSpPr>
        <p:spPr/>
        <p:txBody>
          <a:bodyPr/>
          <a:lstStyle/>
          <a:p>
            <a:fld id="{2D10200C-74CF-4BF0-AF08-373657452413}" type="datetimeFigureOut">
              <a:rPr lang="en-GB" smtClean="0"/>
              <a:t>11/09/2024</a:t>
            </a:fld>
            <a:endParaRPr lang="en-GB"/>
          </a:p>
        </p:txBody>
      </p:sp>
      <p:sp>
        <p:nvSpPr>
          <p:cNvPr id="3" name="Footer Placeholder 2">
            <a:extLst>
              <a:ext uri="{FF2B5EF4-FFF2-40B4-BE49-F238E27FC236}">
                <a16:creationId xmlns:a16="http://schemas.microsoft.com/office/drawing/2014/main" id="{6B404A71-1CFC-456E-AE41-A6B06D5397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B14828-3342-4CC5-8C4D-C32A37E03C9C}"/>
              </a:ext>
            </a:extLst>
          </p:cNvPr>
          <p:cNvSpPr>
            <a:spLocks noGrp="1"/>
          </p:cNvSpPr>
          <p:nvPr>
            <p:ph type="sldNum" sz="quarter" idx="12"/>
          </p:nvPr>
        </p:nvSpPr>
        <p:spPr/>
        <p:txBody>
          <a:bodyPr/>
          <a:lstStyle/>
          <a:p>
            <a:fld id="{F8982419-9209-46AB-95AD-3E4F7431ADEF}" type="slidenum">
              <a:rPr lang="en-GB" smtClean="0"/>
              <a:t>‹#›</a:t>
            </a:fld>
            <a:endParaRPr lang="en-GB"/>
          </a:p>
        </p:txBody>
      </p:sp>
    </p:spTree>
    <p:extLst>
      <p:ext uri="{BB962C8B-B14F-4D97-AF65-F5344CB8AC3E}">
        <p14:creationId xmlns:p14="http://schemas.microsoft.com/office/powerpoint/2010/main" val="278956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CB1B-93F7-4219-B2CA-4C57727F5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045BC9-3F26-4929-B911-3880429C5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484E08-6A83-48A7-975D-C800F777E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9110EF-3D89-4B9E-AE81-627BE89A10F8}"/>
              </a:ext>
            </a:extLst>
          </p:cNvPr>
          <p:cNvSpPr>
            <a:spLocks noGrp="1"/>
          </p:cNvSpPr>
          <p:nvPr>
            <p:ph type="dt" sz="half" idx="10"/>
          </p:nvPr>
        </p:nvSpPr>
        <p:spPr/>
        <p:txBody>
          <a:bodyPr/>
          <a:lstStyle/>
          <a:p>
            <a:fld id="{2D10200C-74CF-4BF0-AF08-373657452413}" type="datetimeFigureOut">
              <a:rPr lang="en-GB" smtClean="0"/>
              <a:t>11/09/2024</a:t>
            </a:fld>
            <a:endParaRPr lang="en-GB"/>
          </a:p>
        </p:txBody>
      </p:sp>
      <p:sp>
        <p:nvSpPr>
          <p:cNvPr id="6" name="Footer Placeholder 5">
            <a:extLst>
              <a:ext uri="{FF2B5EF4-FFF2-40B4-BE49-F238E27FC236}">
                <a16:creationId xmlns:a16="http://schemas.microsoft.com/office/drawing/2014/main" id="{D235E7AC-F886-4583-B7E8-1EE7FCC831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C55DB5-D9FA-4C98-A3D2-61A0D0AFBF30}"/>
              </a:ext>
            </a:extLst>
          </p:cNvPr>
          <p:cNvSpPr>
            <a:spLocks noGrp="1"/>
          </p:cNvSpPr>
          <p:nvPr>
            <p:ph type="sldNum" sz="quarter" idx="12"/>
          </p:nvPr>
        </p:nvSpPr>
        <p:spPr/>
        <p:txBody>
          <a:bodyPr/>
          <a:lstStyle/>
          <a:p>
            <a:fld id="{F8982419-9209-46AB-95AD-3E4F7431ADEF}" type="slidenum">
              <a:rPr lang="en-GB" smtClean="0"/>
              <a:t>‹#›</a:t>
            </a:fld>
            <a:endParaRPr lang="en-GB"/>
          </a:p>
        </p:txBody>
      </p:sp>
    </p:spTree>
    <p:extLst>
      <p:ext uri="{BB962C8B-B14F-4D97-AF65-F5344CB8AC3E}">
        <p14:creationId xmlns:p14="http://schemas.microsoft.com/office/powerpoint/2010/main" val="189189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3F12-7B63-4CE8-9036-B588558F2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FC7C2B-CFC0-4CF6-BE0B-B8C3C3B91D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EFC35E-1D8B-4A95-AA8E-C9468EB13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DC163A-7F12-464D-AA08-591C339FD59A}"/>
              </a:ext>
            </a:extLst>
          </p:cNvPr>
          <p:cNvSpPr>
            <a:spLocks noGrp="1"/>
          </p:cNvSpPr>
          <p:nvPr>
            <p:ph type="dt" sz="half" idx="10"/>
          </p:nvPr>
        </p:nvSpPr>
        <p:spPr/>
        <p:txBody>
          <a:bodyPr/>
          <a:lstStyle/>
          <a:p>
            <a:fld id="{2D10200C-74CF-4BF0-AF08-373657452413}" type="datetimeFigureOut">
              <a:rPr lang="en-GB" smtClean="0"/>
              <a:t>11/09/2024</a:t>
            </a:fld>
            <a:endParaRPr lang="en-GB"/>
          </a:p>
        </p:txBody>
      </p:sp>
      <p:sp>
        <p:nvSpPr>
          <p:cNvPr id="6" name="Footer Placeholder 5">
            <a:extLst>
              <a:ext uri="{FF2B5EF4-FFF2-40B4-BE49-F238E27FC236}">
                <a16:creationId xmlns:a16="http://schemas.microsoft.com/office/drawing/2014/main" id="{AFC3B847-B060-4A52-936B-8181B4542C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04587B-32DC-418B-B98E-7BBA4966AC27}"/>
              </a:ext>
            </a:extLst>
          </p:cNvPr>
          <p:cNvSpPr>
            <a:spLocks noGrp="1"/>
          </p:cNvSpPr>
          <p:nvPr>
            <p:ph type="sldNum" sz="quarter" idx="12"/>
          </p:nvPr>
        </p:nvSpPr>
        <p:spPr/>
        <p:txBody>
          <a:bodyPr/>
          <a:lstStyle/>
          <a:p>
            <a:fld id="{F8982419-9209-46AB-95AD-3E4F7431ADEF}" type="slidenum">
              <a:rPr lang="en-GB" smtClean="0"/>
              <a:t>‹#›</a:t>
            </a:fld>
            <a:endParaRPr lang="en-GB"/>
          </a:p>
        </p:txBody>
      </p:sp>
    </p:spTree>
    <p:extLst>
      <p:ext uri="{BB962C8B-B14F-4D97-AF65-F5344CB8AC3E}">
        <p14:creationId xmlns:p14="http://schemas.microsoft.com/office/powerpoint/2010/main" val="932896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4E860-5724-4BCA-B2C0-9F6F6D6B32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4C9A50-9A5F-4EFE-BFFF-C1781EFE2A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0E366E-6CED-41F7-8A44-1A3283528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0200C-74CF-4BF0-AF08-373657452413}" type="datetimeFigureOut">
              <a:rPr lang="en-GB" smtClean="0"/>
              <a:t>11/09/2024</a:t>
            </a:fld>
            <a:endParaRPr lang="en-GB"/>
          </a:p>
        </p:txBody>
      </p:sp>
      <p:sp>
        <p:nvSpPr>
          <p:cNvPr id="5" name="Footer Placeholder 4">
            <a:extLst>
              <a:ext uri="{FF2B5EF4-FFF2-40B4-BE49-F238E27FC236}">
                <a16:creationId xmlns:a16="http://schemas.microsoft.com/office/drawing/2014/main" id="{6F807219-C3FB-482B-BF15-43D9A804B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CD7B4-73E0-46A2-A490-87467491AB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82419-9209-46AB-95AD-3E4F7431ADEF}" type="slidenum">
              <a:rPr lang="en-GB" smtClean="0"/>
              <a:t>‹#›</a:t>
            </a:fld>
            <a:endParaRPr lang="en-GB"/>
          </a:p>
        </p:txBody>
      </p:sp>
    </p:spTree>
    <p:extLst>
      <p:ext uri="{BB962C8B-B14F-4D97-AF65-F5344CB8AC3E}">
        <p14:creationId xmlns:p14="http://schemas.microsoft.com/office/powerpoint/2010/main" val="235895318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athszone.co.uk/" TargetMode="External"/><Relationship Id="rId2" Type="http://schemas.openxmlformats.org/officeDocument/2006/relationships/hyperlink" Target="https://www.nationalnumeracy.org.uk/helping-children-maths/family-maths-toolkit" TargetMode="External"/><Relationship Id="rId1" Type="http://schemas.openxmlformats.org/officeDocument/2006/relationships/slideLayout" Target="../slideLayouts/slideLayout2.xml"/><Relationship Id="rId5" Type="http://schemas.openxmlformats.org/officeDocument/2006/relationships/hyperlink" Target="https://www.timestables.co.uk/" TargetMode="External"/><Relationship Id="rId4" Type="http://schemas.openxmlformats.org/officeDocument/2006/relationships/hyperlink" Target="http://nrich.maths.org/frontpag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bbc.co.uk/schools/" TargetMode="External"/><Relationship Id="rId2" Type="http://schemas.openxmlformats.org/officeDocument/2006/relationships/hyperlink" Target="http://www.primaryresources.co.uk/" TargetMode="External"/><Relationship Id="rId1" Type="http://schemas.openxmlformats.org/officeDocument/2006/relationships/slideLayout" Target="../slideLayouts/slideLayout2.xml"/><Relationship Id="rId5" Type="http://schemas.openxmlformats.org/officeDocument/2006/relationships/hyperlink" Target="http://www.supersummary.com/grammar-guide/" TargetMode="External"/><Relationship Id="rId4" Type="http://schemas.openxmlformats.org/officeDocument/2006/relationships/hyperlink" Target="http://www.ictgames.co.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ukcareguide.co.uk/living-with-dementia/" TargetMode="External"/><Relationship Id="rId7" Type="http://schemas.openxmlformats.org/officeDocument/2006/relationships/hyperlink" Target="http://examstudy.maanavan.com/tnpsc-vao-geography-study-material-tami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gdgoenkaworldschool.blogspot.com/2012/10/make-your-kid-mathematics-champion.html" TargetMode="External"/><Relationship Id="rId4" Type="http://schemas.openxmlformats.org/officeDocument/2006/relationships/image" Target="../media/image4.jpeg"/><Relationship Id="rId9" Type="http://schemas.openxmlformats.org/officeDocument/2006/relationships/hyperlink" Target="http://www.freeimageslive.co.uk/free_stock_image/english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katiestjohnshin.wordpress.com/tag/emoji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5368" y="1662663"/>
            <a:ext cx="6105194" cy="2031055"/>
          </a:xfrm>
        </p:spPr>
        <p:txBody>
          <a:bodyPr>
            <a:normAutofit/>
          </a:bodyPr>
          <a:lstStyle/>
          <a:p>
            <a:r>
              <a:rPr lang="en-GB">
                <a:solidFill>
                  <a:srgbClr val="FFFFFF"/>
                </a:solidFill>
              </a:rPr>
              <a:t>Welcome to Year 4</a:t>
            </a:r>
            <a:br>
              <a:rPr lang="en-GB">
                <a:solidFill>
                  <a:srgbClr val="FFFFFF"/>
                </a:solidFill>
              </a:rPr>
            </a:br>
            <a:endParaRPr lang="en-GB">
              <a:solidFill>
                <a:srgbClr val="FFFFFF"/>
              </a:solidFill>
            </a:endParaRPr>
          </a:p>
        </p:txBody>
      </p:sp>
      <p:sp>
        <p:nvSpPr>
          <p:cNvPr id="3" name="Subtitle 2"/>
          <p:cNvSpPr>
            <a:spLocks noGrp="1"/>
          </p:cNvSpPr>
          <p:nvPr>
            <p:ph type="subTitle" idx="1"/>
          </p:nvPr>
        </p:nvSpPr>
        <p:spPr>
          <a:xfrm>
            <a:off x="2852382" y="3693718"/>
            <a:ext cx="6400800" cy="2043663"/>
          </a:xfrm>
        </p:spPr>
        <p:txBody>
          <a:bodyPr>
            <a:noAutofit/>
          </a:bodyPr>
          <a:lstStyle/>
          <a:p>
            <a:r>
              <a:rPr lang="en-GB" sz="2800">
                <a:solidFill>
                  <a:srgbClr val="FFFFFF"/>
                </a:solidFill>
              </a:rPr>
              <a:t>Teachers: Mrs E. Hill and Mrs R. Jackaman</a:t>
            </a:r>
          </a:p>
          <a:p>
            <a:r>
              <a:rPr lang="en-GB" sz="2800">
                <a:solidFill>
                  <a:srgbClr val="FFFFFF"/>
                </a:solidFill>
              </a:rPr>
              <a:t>Support staff: Mrs </a:t>
            </a:r>
            <a:r>
              <a:rPr lang="en-GB" sz="2800" err="1">
                <a:solidFill>
                  <a:srgbClr val="FFFFFF"/>
                </a:solidFill>
              </a:rPr>
              <a:t>Gawley</a:t>
            </a:r>
            <a:r>
              <a:rPr lang="en-GB" sz="2800">
                <a:solidFill>
                  <a:srgbClr val="FFFFFF"/>
                </a:solidFill>
              </a:rPr>
              <a:t>, Mrs </a:t>
            </a:r>
            <a:r>
              <a:rPr lang="en-GB" sz="2800" err="1">
                <a:solidFill>
                  <a:srgbClr val="FFFFFF"/>
                </a:solidFill>
              </a:rPr>
              <a:t>Zuyeva</a:t>
            </a:r>
            <a:r>
              <a:rPr lang="en-GB" sz="2800">
                <a:solidFill>
                  <a:srgbClr val="FFFFFF"/>
                </a:solidFill>
              </a:rPr>
              <a:t> and Mr </a:t>
            </a:r>
            <a:r>
              <a:rPr lang="en-GB" sz="2800" err="1">
                <a:solidFill>
                  <a:srgbClr val="FFFFFF"/>
                </a:solidFill>
              </a:rPr>
              <a:t>duToit</a:t>
            </a:r>
            <a:endParaRPr lang="en-GB" sz="2800">
              <a:solidFill>
                <a:srgbClr val="FFFFFF"/>
              </a:solidFill>
            </a:endParaRPr>
          </a:p>
        </p:txBody>
      </p:sp>
      <p:pic>
        <p:nvPicPr>
          <p:cNvPr id="17" name="Picture 16">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8203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GB" sz="4000">
                <a:solidFill>
                  <a:srgbClr val="FFFFFF"/>
                </a:solidFill>
              </a:rPr>
              <a:t>General</a:t>
            </a:r>
          </a:p>
        </p:txBody>
      </p:sp>
      <p:sp>
        <p:nvSpPr>
          <p:cNvPr id="3" name="Content Placeholder 2"/>
          <p:cNvSpPr>
            <a:spLocks noGrp="1"/>
          </p:cNvSpPr>
          <p:nvPr>
            <p:ph idx="1"/>
          </p:nvPr>
        </p:nvSpPr>
        <p:spPr>
          <a:xfrm>
            <a:off x="805218" y="2753936"/>
            <a:ext cx="10727140" cy="3277384"/>
          </a:xfrm>
        </p:spPr>
        <p:txBody>
          <a:bodyPr>
            <a:normAutofit lnSpcReduction="10000"/>
          </a:bodyPr>
          <a:lstStyle/>
          <a:p>
            <a:pPr lvl="0"/>
            <a:r>
              <a:rPr lang="en-GB" sz="3200">
                <a:solidFill>
                  <a:srgbClr val="000000"/>
                </a:solidFill>
              </a:rPr>
              <a:t>Please inform us of any medical/personal issues that may affect your child at school. </a:t>
            </a:r>
          </a:p>
          <a:p>
            <a:pPr lvl="0"/>
            <a:r>
              <a:rPr lang="en-GB" sz="3200">
                <a:solidFill>
                  <a:srgbClr val="000000"/>
                </a:solidFill>
              </a:rPr>
              <a:t>Curriculum planning can be found on Kemsing School Website.</a:t>
            </a:r>
          </a:p>
          <a:p>
            <a:r>
              <a:rPr lang="en-GB" sz="3200">
                <a:solidFill>
                  <a:srgbClr val="000000"/>
                </a:solidFill>
              </a:rPr>
              <a:t>Class 4 cake sale 19</a:t>
            </a:r>
            <a:r>
              <a:rPr lang="en-GB" sz="3200" baseline="30000">
                <a:solidFill>
                  <a:srgbClr val="000000"/>
                </a:solidFill>
              </a:rPr>
              <a:t>th</a:t>
            </a:r>
            <a:r>
              <a:rPr lang="en-GB" sz="3200">
                <a:solidFill>
                  <a:srgbClr val="000000"/>
                </a:solidFill>
              </a:rPr>
              <a:t> September.</a:t>
            </a:r>
          </a:p>
          <a:p>
            <a:pPr lvl="0"/>
            <a:r>
              <a:rPr lang="en-GB" sz="3200">
                <a:solidFill>
                  <a:srgbClr val="000000"/>
                </a:solidFill>
              </a:rPr>
              <a:t>Wednesday 23rd October Celebration of Learning from 3.15pm</a:t>
            </a:r>
            <a:r>
              <a:rPr lang="en-GB" sz="2400">
                <a:solidFill>
                  <a:srgbClr val="000000"/>
                </a:solidFill>
              </a:rPr>
              <a:t>. </a:t>
            </a:r>
          </a:p>
        </p:txBody>
      </p:sp>
    </p:spTree>
    <p:extLst>
      <p:ext uri="{BB962C8B-B14F-4D97-AF65-F5344CB8AC3E}">
        <p14:creationId xmlns:p14="http://schemas.microsoft.com/office/powerpoint/2010/main" val="363887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A8D17-8F3F-47CE-A87B-0992B3F7F45C}"/>
              </a:ext>
            </a:extLst>
          </p:cNvPr>
          <p:cNvSpPr>
            <a:spLocks noGrp="1"/>
          </p:cNvSpPr>
          <p:nvPr>
            <p:ph type="title"/>
          </p:nvPr>
        </p:nvSpPr>
        <p:spPr/>
        <p:txBody>
          <a:bodyPr/>
          <a:lstStyle/>
          <a:p>
            <a:r>
              <a:rPr lang="en-GB"/>
              <a:t>Useful Maths websites </a:t>
            </a:r>
          </a:p>
        </p:txBody>
      </p:sp>
      <p:sp>
        <p:nvSpPr>
          <p:cNvPr id="3" name="Content Placeholder 2">
            <a:extLst>
              <a:ext uri="{FF2B5EF4-FFF2-40B4-BE49-F238E27FC236}">
                <a16:creationId xmlns:a16="http://schemas.microsoft.com/office/drawing/2014/main" id="{ADF56AC4-5D67-4E02-BA6A-E4633F8825C0}"/>
              </a:ext>
            </a:extLst>
          </p:cNvPr>
          <p:cNvSpPr>
            <a:spLocks noGrp="1"/>
          </p:cNvSpPr>
          <p:nvPr>
            <p:ph idx="1"/>
          </p:nvPr>
        </p:nvSpPr>
        <p:spPr>
          <a:xfrm>
            <a:off x="838200" y="1386348"/>
            <a:ext cx="10515600" cy="4790615"/>
          </a:xfrm>
        </p:spPr>
        <p:txBody>
          <a:bodyPr>
            <a:normAutofit/>
          </a:bodyPr>
          <a:lstStyle/>
          <a:p>
            <a:pPr marL="0" indent="0">
              <a:buNone/>
            </a:pPr>
            <a:r>
              <a:rPr lang="en-GB"/>
              <a:t>National Numeracy Parent Toolkit has a wealth of tips and resources for parents. </a:t>
            </a:r>
            <a:r>
              <a:rPr lang="en-GB">
                <a:hlinkClick r:id="rId2"/>
              </a:rPr>
              <a:t>https://www.nationalnumeracy.org.uk/helping-children-maths/family-maths-toolkit</a:t>
            </a:r>
            <a:r>
              <a:rPr lang="en-GB"/>
              <a:t> </a:t>
            </a:r>
          </a:p>
          <a:p>
            <a:pPr marL="0" indent="0">
              <a:buNone/>
            </a:pPr>
            <a:r>
              <a:rPr lang="en-GB"/>
              <a:t>Maths Zone- portal to lots of maths games and quizzes. </a:t>
            </a:r>
          </a:p>
          <a:p>
            <a:pPr marL="0" indent="0">
              <a:buNone/>
            </a:pPr>
            <a:r>
              <a:rPr lang="en-GB">
                <a:hlinkClick r:id="rId3"/>
              </a:rPr>
              <a:t>https://mathszone.co.uk/</a:t>
            </a:r>
            <a:endParaRPr lang="en-GB"/>
          </a:p>
          <a:p>
            <a:pPr marL="0" indent="0">
              <a:buNone/>
            </a:pPr>
            <a:r>
              <a:rPr lang="en-GB"/>
              <a:t>Nrich. A range of maths games, problems and articles on all areas of maths. Parents of Key Stage 2 children should select ‘stage 2’. </a:t>
            </a:r>
            <a:r>
              <a:rPr lang="en-GB">
                <a:hlinkClick r:id="rId4"/>
              </a:rPr>
              <a:t>http://nrich.maths.org/frontpage</a:t>
            </a:r>
            <a:r>
              <a:rPr lang="en-GB"/>
              <a:t>  </a:t>
            </a:r>
          </a:p>
          <a:p>
            <a:pPr marL="0" indent="0">
              <a:buNone/>
            </a:pPr>
            <a:r>
              <a:rPr lang="en-GB"/>
              <a:t>Times table website that enables you to generate your own worksheets</a:t>
            </a:r>
          </a:p>
          <a:p>
            <a:pPr marL="0" indent="0">
              <a:buNone/>
            </a:pPr>
            <a:r>
              <a:rPr lang="en-GB">
                <a:hlinkClick r:id="rId5"/>
              </a:rPr>
              <a:t>https://www.timestables.co.uk/</a:t>
            </a:r>
            <a:r>
              <a:rPr lang="en-GB"/>
              <a:t> </a:t>
            </a:r>
          </a:p>
          <a:p>
            <a:pPr marL="0" indent="0">
              <a:buNone/>
            </a:pPr>
            <a:endParaRPr lang="en-GB"/>
          </a:p>
        </p:txBody>
      </p:sp>
    </p:spTree>
    <p:extLst>
      <p:ext uri="{BB962C8B-B14F-4D97-AF65-F5344CB8AC3E}">
        <p14:creationId xmlns:p14="http://schemas.microsoft.com/office/powerpoint/2010/main" val="36454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436F-C5FE-4C65-B085-0951BCD21CCB}"/>
              </a:ext>
            </a:extLst>
          </p:cNvPr>
          <p:cNvSpPr>
            <a:spLocks noGrp="1"/>
          </p:cNvSpPr>
          <p:nvPr>
            <p:ph type="title"/>
          </p:nvPr>
        </p:nvSpPr>
        <p:spPr/>
        <p:txBody>
          <a:bodyPr/>
          <a:lstStyle/>
          <a:p>
            <a:r>
              <a:rPr lang="en-GB"/>
              <a:t>Useful websites continued…</a:t>
            </a:r>
          </a:p>
        </p:txBody>
      </p:sp>
      <p:sp>
        <p:nvSpPr>
          <p:cNvPr id="3" name="Content Placeholder 2">
            <a:extLst>
              <a:ext uri="{FF2B5EF4-FFF2-40B4-BE49-F238E27FC236}">
                <a16:creationId xmlns:a16="http://schemas.microsoft.com/office/drawing/2014/main" id="{171FE9BD-C865-4EC8-B594-359EFF065C47}"/>
              </a:ext>
            </a:extLst>
          </p:cNvPr>
          <p:cNvSpPr>
            <a:spLocks noGrp="1"/>
          </p:cNvSpPr>
          <p:nvPr>
            <p:ph idx="1"/>
          </p:nvPr>
        </p:nvSpPr>
        <p:spPr/>
        <p:txBody>
          <a:bodyPr/>
          <a:lstStyle/>
          <a:p>
            <a:pPr marL="0" indent="0">
              <a:buNone/>
            </a:pPr>
            <a:r>
              <a:rPr lang="en-GB">
                <a:hlinkClick r:id="rId2"/>
              </a:rPr>
              <a:t>http://www.primaryresources.co.uk/</a:t>
            </a:r>
            <a:r>
              <a:rPr lang="en-GB"/>
              <a:t>  Plenty of worksheets and PowerPoint presentations covering most of the core areas of the curriculum.</a:t>
            </a:r>
          </a:p>
          <a:p>
            <a:pPr marL="0" indent="0">
              <a:buNone/>
            </a:pPr>
            <a:r>
              <a:rPr lang="en-GB">
                <a:hlinkClick r:id="rId3"/>
              </a:rPr>
              <a:t>http://www.bbc.co.uk/schools/</a:t>
            </a:r>
            <a:r>
              <a:rPr lang="en-GB"/>
              <a:t> Age appropriate, subject specific activities, games, worksheets and experiments. Also has revision activities.</a:t>
            </a:r>
          </a:p>
          <a:p>
            <a:pPr marL="0" indent="0">
              <a:buNone/>
            </a:pPr>
            <a:r>
              <a:rPr lang="en-GB">
                <a:hlinkClick r:id="rId4"/>
              </a:rPr>
              <a:t>http://www.ictgames.co.uk/</a:t>
            </a:r>
            <a:r>
              <a:rPr lang="en-GB"/>
              <a:t> A whole range of lovely interactive English games for Primary aged children.</a:t>
            </a:r>
            <a:br>
              <a:rPr lang="en-GB">
                <a:hlinkClick r:id="rId5"/>
              </a:rPr>
            </a:br>
            <a:endParaRPr lang="en-GB"/>
          </a:p>
        </p:txBody>
      </p:sp>
    </p:spTree>
    <p:extLst>
      <p:ext uri="{BB962C8B-B14F-4D97-AF65-F5344CB8AC3E}">
        <p14:creationId xmlns:p14="http://schemas.microsoft.com/office/powerpoint/2010/main" val="3715310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17FB-98CF-4B8D-83E5-A5163EFCD109}"/>
              </a:ext>
            </a:extLst>
          </p:cNvPr>
          <p:cNvSpPr>
            <a:spLocks noGrp="1"/>
          </p:cNvSpPr>
          <p:nvPr>
            <p:ph type="title"/>
          </p:nvPr>
        </p:nvSpPr>
        <p:spPr/>
        <p:txBody>
          <a:bodyPr/>
          <a:lstStyle/>
          <a:p>
            <a:r>
              <a:rPr lang="en-GB"/>
              <a:t>Best apps</a:t>
            </a:r>
            <a:br>
              <a:rPr lang="en-GB"/>
            </a:br>
            <a:r>
              <a:rPr lang="en-GB"/>
              <a:t> </a:t>
            </a:r>
          </a:p>
        </p:txBody>
      </p:sp>
      <p:sp>
        <p:nvSpPr>
          <p:cNvPr id="3" name="Content Placeholder 2">
            <a:extLst>
              <a:ext uri="{FF2B5EF4-FFF2-40B4-BE49-F238E27FC236}">
                <a16:creationId xmlns:a16="http://schemas.microsoft.com/office/drawing/2014/main" id="{9D2F13D1-99F7-44D7-BC58-0277650E18FC}"/>
              </a:ext>
            </a:extLst>
          </p:cNvPr>
          <p:cNvSpPr>
            <a:spLocks noGrp="1"/>
          </p:cNvSpPr>
          <p:nvPr>
            <p:ph idx="1"/>
          </p:nvPr>
        </p:nvSpPr>
        <p:spPr>
          <a:xfrm>
            <a:off x="838200" y="1288026"/>
            <a:ext cx="10515600" cy="4888937"/>
          </a:xfrm>
        </p:spPr>
        <p:txBody>
          <a:bodyPr>
            <a:normAutofit fontScale="92500"/>
          </a:bodyPr>
          <a:lstStyle/>
          <a:p>
            <a:pPr marL="0" indent="0">
              <a:buNone/>
            </a:pPr>
            <a:r>
              <a:rPr lang="en-GB">
                <a:solidFill>
                  <a:schemeClr val="accent1">
                    <a:lumMod val="75000"/>
                  </a:schemeClr>
                </a:solidFill>
              </a:rPr>
              <a:t>Hopscotch</a:t>
            </a:r>
            <a:r>
              <a:rPr lang="en-GB"/>
              <a:t>: Hopscotch is a brilliant app, inspired by the much-loved Scratch programme, for giving kids a basic understanding of programming.</a:t>
            </a:r>
          </a:p>
          <a:p>
            <a:pPr marL="0" indent="0">
              <a:buNone/>
            </a:pPr>
            <a:r>
              <a:rPr lang="en-GB">
                <a:solidFill>
                  <a:schemeClr val="accent1">
                    <a:lumMod val="75000"/>
                  </a:schemeClr>
                </a:solidFill>
              </a:rPr>
              <a:t>Squeebles Times Tables:</a:t>
            </a:r>
            <a:r>
              <a:rPr lang="en-GB"/>
              <a:t> By KeyStageFun: A great app for learning times tables. </a:t>
            </a:r>
          </a:p>
          <a:p>
            <a:pPr marL="0" indent="0">
              <a:buNone/>
            </a:pPr>
            <a:r>
              <a:rPr lang="en-GB">
                <a:solidFill>
                  <a:schemeClr val="accent1">
                    <a:lumMod val="75000"/>
                  </a:schemeClr>
                </a:solidFill>
              </a:rPr>
              <a:t>Squeebles spellings</a:t>
            </a:r>
            <a:r>
              <a:rPr lang="en-GB"/>
              <a:t>: a great app to practice spellings. </a:t>
            </a:r>
          </a:p>
          <a:p>
            <a:pPr marL="0" indent="0">
              <a:buNone/>
            </a:pPr>
            <a:r>
              <a:rPr lang="en-GB">
                <a:solidFill>
                  <a:schemeClr val="accent1">
                    <a:lumMod val="75000"/>
                  </a:schemeClr>
                </a:solidFill>
              </a:rPr>
              <a:t>10 minutes a day times tables</a:t>
            </a:r>
            <a:r>
              <a:rPr lang="en-GB"/>
              <a:t>(Free): Another good times tables app </a:t>
            </a:r>
          </a:p>
          <a:p>
            <a:pPr marL="0" indent="0">
              <a:buNone/>
            </a:pPr>
            <a:r>
              <a:rPr lang="en-GB">
                <a:solidFill>
                  <a:schemeClr val="accent1">
                    <a:lumMod val="75000"/>
                  </a:schemeClr>
                </a:solidFill>
              </a:rPr>
              <a:t>Geo Challenge </a:t>
            </a:r>
            <a:r>
              <a:rPr lang="en-GB"/>
              <a:t>– Flags, Maps and Geography Learning Game for Kids</a:t>
            </a:r>
          </a:p>
          <a:p>
            <a:pPr marL="0" indent="0">
              <a:buNone/>
            </a:pPr>
            <a:r>
              <a:rPr lang="en-GB">
                <a:solidFill>
                  <a:schemeClr val="accent1">
                    <a:lumMod val="75000"/>
                  </a:schemeClr>
                </a:solidFill>
              </a:rPr>
              <a:t>Lightbot - Programming Puzzles- </a:t>
            </a:r>
            <a:r>
              <a:rPr lang="en-GB"/>
              <a:t>Lightbot is a programming puzzle game that uses game mechanics that are firmly rooted in programming concepts.</a:t>
            </a:r>
          </a:p>
          <a:p>
            <a:pPr marL="0" indent="0">
              <a:buNone/>
            </a:pPr>
            <a:r>
              <a:rPr lang="en-GB">
                <a:solidFill>
                  <a:schemeClr val="accent2"/>
                </a:solidFill>
              </a:rPr>
              <a:t>Times Table Rockstars</a:t>
            </a:r>
          </a:p>
        </p:txBody>
      </p:sp>
    </p:spTree>
    <p:extLst>
      <p:ext uri="{BB962C8B-B14F-4D97-AF65-F5344CB8AC3E}">
        <p14:creationId xmlns:p14="http://schemas.microsoft.com/office/powerpoint/2010/main" val="348176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65129" y="388083"/>
            <a:ext cx="4977976" cy="1454051"/>
          </a:xfrm>
        </p:spPr>
        <p:txBody>
          <a:bodyPr>
            <a:normAutofit/>
          </a:bodyPr>
          <a:lstStyle/>
          <a:p>
            <a:r>
              <a:rPr lang="en-GB">
                <a:solidFill>
                  <a:srgbClr val="000000"/>
                </a:solidFill>
              </a:rPr>
              <a:t>Finally…</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Grinning Face with No Fill">
            <a:extLst>
              <a:ext uri="{FF2B5EF4-FFF2-40B4-BE49-F238E27FC236}">
                <a16:creationId xmlns:a16="http://schemas.microsoft.com/office/drawing/2014/main" id="{28ADE563-103F-4334-BCCB-F8B67BCAAC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5502079" y="1453312"/>
            <a:ext cx="6239667" cy="5400962"/>
          </a:xfrm>
        </p:spPr>
        <p:txBody>
          <a:bodyPr anchor="ctr">
            <a:normAutofit/>
          </a:bodyPr>
          <a:lstStyle/>
          <a:p>
            <a:r>
              <a:rPr lang="en-GB" sz="3200">
                <a:solidFill>
                  <a:srgbClr val="000000"/>
                </a:solidFill>
              </a:rPr>
              <a:t>All children should feel safe and happy at school so if you have </a:t>
            </a:r>
            <a:r>
              <a:rPr lang="en-GB" sz="3200" i="1">
                <a:solidFill>
                  <a:srgbClr val="000000"/>
                </a:solidFill>
              </a:rPr>
              <a:t>any </a:t>
            </a:r>
            <a:r>
              <a:rPr lang="en-GB" sz="3200">
                <a:solidFill>
                  <a:srgbClr val="000000"/>
                </a:solidFill>
              </a:rPr>
              <a:t>concerns, we are always happy to help. </a:t>
            </a:r>
          </a:p>
          <a:p>
            <a:r>
              <a:rPr lang="en-GB" sz="3200">
                <a:solidFill>
                  <a:srgbClr val="000000"/>
                </a:solidFill>
              </a:rPr>
              <a:t>To arrange an appointment, please contact the office. We have an open door policy so please do not hesitate to get in contact.</a:t>
            </a:r>
          </a:p>
          <a:p>
            <a:pPr marL="0" indent="0">
              <a:buNone/>
            </a:pPr>
            <a:endParaRPr lang="en-GB" sz="1700">
              <a:solidFill>
                <a:srgbClr val="000000"/>
              </a:solidFill>
            </a:endParaRPr>
          </a:p>
          <a:p>
            <a:endParaRPr lang="en-GB" sz="1700">
              <a:solidFill>
                <a:srgbClr val="000000"/>
              </a:solidFill>
            </a:endParaRPr>
          </a:p>
          <a:p>
            <a:endParaRPr lang="en-GB" sz="1700">
              <a:solidFill>
                <a:srgbClr val="000000"/>
              </a:solidFill>
            </a:endParaRPr>
          </a:p>
        </p:txBody>
      </p:sp>
    </p:spTree>
    <p:extLst>
      <p:ext uri="{BB962C8B-B14F-4D97-AF65-F5344CB8AC3E}">
        <p14:creationId xmlns:p14="http://schemas.microsoft.com/office/powerpoint/2010/main" val="382682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GB" sz="4000">
                <a:solidFill>
                  <a:srgbClr val="FFFFFF"/>
                </a:solidFill>
              </a:rPr>
              <a:t>Routines</a:t>
            </a:r>
          </a:p>
        </p:txBody>
      </p:sp>
      <p:graphicFrame>
        <p:nvGraphicFramePr>
          <p:cNvPr id="5" name="Content Placeholder 2">
            <a:extLst>
              <a:ext uri="{FF2B5EF4-FFF2-40B4-BE49-F238E27FC236}">
                <a16:creationId xmlns:a16="http://schemas.microsoft.com/office/drawing/2014/main" id="{75D83ACE-A6D1-4D34-9EA5-8ABF3C082770}"/>
              </a:ext>
            </a:extLst>
          </p:cNvPr>
          <p:cNvGraphicFramePr>
            <a:graphicFrameLocks noGrp="1"/>
          </p:cNvGraphicFramePr>
          <p:nvPr>
            <p:ph idx="1"/>
            <p:extLst>
              <p:ext uri="{D42A27DB-BD31-4B8C-83A1-F6EECF244321}">
                <p14:modId xmlns:p14="http://schemas.microsoft.com/office/powerpoint/2010/main" val="4233284962"/>
              </p:ext>
            </p:extLst>
          </p:nvPr>
        </p:nvGraphicFramePr>
        <p:xfrm>
          <a:off x="782320" y="2387600"/>
          <a:ext cx="10586720" cy="430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65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8642047" cy="557155"/>
          </a:xfrm>
        </p:spPr>
        <p:txBody>
          <a:bodyPr>
            <a:normAutofit fontScale="90000"/>
          </a:bodyPr>
          <a:lstStyle/>
          <a:p>
            <a:pPr algn="ctr"/>
            <a:r>
              <a:rPr lang="en-GB" sz="3600" b="1"/>
              <a:t>Curriculum Autumn Term</a:t>
            </a:r>
            <a:br>
              <a:rPr lang="en-GB" sz="2400" u="sng"/>
            </a:br>
            <a:endParaRPr lang="en-GB" sz="2400" u="sng"/>
          </a:p>
        </p:txBody>
      </p:sp>
      <p:sp>
        <p:nvSpPr>
          <p:cNvPr id="20" name="Content Placeholder 19">
            <a:extLst>
              <a:ext uri="{FF2B5EF4-FFF2-40B4-BE49-F238E27FC236}">
                <a16:creationId xmlns:a16="http://schemas.microsoft.com/office/drawing/2014/main" id="{558677DC-EABE-442F-A0F0-3C08EE8B3469}"/>
              </a:ext>
            </a:extLst>
          </p:cNvPr>
          <p:cNvSpPr>
            <a:spLocks noGrp="1"/>
          </p:cNvSpPr>
          <p:nvPr>
            <p:ph idx="1"/>
          </p:nvPr>
        </p:nvSpPr>
        <p:spPr>
          <a:xfrm>
            <a:off x="150125" y="713128"/>
            <a:ext cx="6192385" cy="6036015"/>
          </a:xfrm>
        </p:spPr>
        <p:txBody>
          <a:bodyPr>
            <a:normAutofit/>
          </a:bodyPr>
          <a:lstStyle/>
          <a:p>
            <a:pPr marL="0" indent="0">
              <a:buNone/>
            </a:pPr>
            <a:r>
              <a:rPr lang="en-GB" sz="2000" b="1"/>
              <a:t>ENGLISH</a:t>
            </a:r>
          </a:p>
          <a:p>
            <a:pPr marL="0" indent="0">
              <a:buNone/>
            </a:pPr>
            <a:r>
              <a:rPr lang="en-GB" sz="1800" i="1"/>
              <a:t>Writing</a:t>
            </a:r>
          </a:p>
          <a:p>
            <a:pPr marL="0" indent="0">
              <a:buNone/>
            </a:pPr>
            <a:r>
              <a:rPr lang="en-GB" sz="1800">
                <a:effectLst/>
                <a:latin typeface="Calibri" panose="020F0502020204030204" pitchFamily="34" charset="0"/>
                <a:ea typeface="Calibri" panose="020F0502020204030204" pitchFamily="34" charset="0"/>
                <a:cs typeface="Times New Roman" panose="02020603050405020304" pitchFamily="18" charset="0"/>
              </a:rPr>
              <a:t>The Iron Man by Ted Hughes</a:t>
            </a:r>
            <a:endParaRPr lang="en-GB" sz="1800"/>
          </a:p>
          <a:p>
            <a:pPr marL="0" indent="0">
              <a:buNone/>
            </a:pPr>
            <a:r>
              <a:rPr lang="en-GB" sz="1800" i="1"/>
              <a:t>Reading</a:t>
            </a:r>
          </a:p>
          <a:p>
            <a:pPr marL="0" indent="0">
              <a:buNone/>
            </a:pPr>
            <a:r>
              <a:rPr lang="en-GB" sz="1800"/>
              <a:t>The Undefeated by </a:t>
            </a:r>
            <a:r>
              <a:rPr lang="en-GB" sz="1800" i="0">
                <a:effectLst/>
                <a:highlight>
                  <a:srgbClr val="FFFFFF"/>
                </a:highlight>
              </a:rPr>
              <a:t>Kwame Alexander</a:t>
            </a:r>
          </a:p>
          <a:p>
            <a:pPr marL="0" indent="0">
              <a:buNone/>
            </a:pPr>
            <a:endParaRPr lang="en-GB" sz="1600"/>
          </a:p>
          <a:p>
            <a:pPr marL="0" indent="0">
              <a:buNone/>
            </a:pPr>
            <a:r>
              <a:rPr lang="en-GB" sz="2000" b="1"/>
              <a:t>MATHS</a:t>
            </a:r>
          </a:p>
          <a:p>
            <a:r>
              <a:rPr lang="en-GB" sz="1800"/>
              <a:t>Four Operations – Addition, Subtraction, Multiplication and Division</a:t>
            </a:r>
          </a:p>
          <a:p>
            <a:r>
              <a:rPr lang="en-GB" sz="1800"/>
              <a:t>Briefly touch on Measurement, specifically Area</a:t>
            </a:r>
          </a:p>
          <a:p>
            <a:endParaRPr lang="en-GB" sz="1600"/>
          </a:p>
          <a:p>
            <a:pPr marL="0" indent="0">
              <a:buNone/>
            </a:pPr>
            <a:r>
              <a:rPr lang="en-GB" sz="2000" b="1"/>
              <a:t>HISTORY</a:t>
            </a:r>
          </a:p>
          <a:p>
            <a:pPr marL="0" indent="0">
              <a:buNone/>
            </a:pPr>
            <a:r>
              <a:rPr lang="en-GB" sz="1800"/>
              <a:t>Why did the Romans settle in Britain?</a:t>
            </a:r>
          </a:p>
          <a:p>
            <a:pPr marL="0" indent="0">
              <a:buNone/>
            </a:pPr>
            <a:endParaRPr lang="en-GB" sz="1600"/>
          </a:p>
          <a:p>
            <a:pPr marL="0" indent="0">
              <a:buNone/>
            </a:pPr>
            <a:r>
              <a:rPr lang="en-GB" sz="2000" b="1"/>
              <a:t>GEOGRAPHY</a:t>
            </a:r>
          </a:p>
          <a:p>
            <a:pPr marL="0" indent="0">
              <a:buNone/>
            </a:pPr>
            <a:r>
              <a:rPr lang="en-GB" sz="1800"/>
              <a:t>Are all settlements the same?</a:t>
            </a:r>
          </a:p>
          <a:p>
            <a:pPr marL="0" indent="0">
              <a:buNone/>
            </a:pPr>
            <a:endParaRPr lang="en-GB" sz="1600" b="1"/>
          </a:p>
          <a:p>
            <a:pPr marL="0" indent="0">
              <a:buNone/>
            </a:pPr>
            <a:endParaRPr lang="en-GB" sz="1600" b="1"/>
          </a:p>
        </p:txBody>
      </p:sp>
      <p:grpSp>
        <p:nvGrpSpPr>
          <p:cNvPr id="50" name="Group 49">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51" name="Rectangle 5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Isosceles Triangle 5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umbrella&#10;&#10;Description automatically generated">
            <a:extLst>
              <a:ext uri="{FF2B5EF4-FFF2-40B4-BE49-F238E27FC236}">
                <a16:creationId xmlns:a16="http://schemas.microsoft.com/office/drawing/2014/main" id="{95FE5319-0B23-412A-A11A-969BCD89DEC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8" b="8"/>
          <a:stretch/>
        </p:blipFill>
        <p:spPr>
          <a:xfrm>
            <a:off x="7517608" y="3495153"/>
            <a:ext cx="2877358" cy="2877358"/>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7" name="Picture 6" descr="A drawing of a face&#10;&#10;Description automatically generated">
            <a:extLst>
              <a:ext uri="{FF2B5EF4-FFF2-40B4-BE49-F238E27FC236}">
                <a16:creationId xmlns:a16="http://schemas.microsoft.com/office/drawing/2014/main" id="{6EEB081C-9863-4377-89D2-7E0A138347B6}"/>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0243" r="12508" b="2"/>
          <a:stretch/>
        </p:blipFill>
        <p:spPr>
          <a:xfrm>
            <a:off x="5976604" y="1942723"/>
            <a:ext cx="2877358" cy="2877358"/>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7" name="Picture 16" descr="A picture containing indoor, sitting, sport&#10;&#10;Description automatically generated">
            <a:extLst>
              <a:ext uri="{FF2B5EF4-FFF2-40B4-BE49-F238E27FC236}">
                <a16:creationId xmlns:a16="http://schemas.microsoft.com/office/drawing/2014/main" id="{99586FD9-F84E-487F-9928-50308AF34960}"/>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3" b="-3"/>
          <a:stretch/>
        </p:blipFill>
        <p:spPr>
          <a:xfrm>
            <a:off x="9065921" y="1942723"/>
            <a:ext cx="2877358" cy="2877358"/>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5" name="Picture 4">
            <a:extLst>
              <a:ext uri="{FF2B5EF4-FFF2-40B4-BE49-F238E27FC236}">
                <a16:creationId xmlns:a16="http://schemas.microsoft.com/office/drawing/2014/main" id="{1595D14E-0FBE-48C2-B955-2FAF8F7AC1D1}"/>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4152" r="14350" b="3"/>
          <a:stretch/>
        </p:blipFill>
        <p:spPr>
          <a:xfrm>
            <a:off x="7517608" y="390293"/>
            <a:ext cx="2877358" cy="2877358"/>
          </a:xfrm>
          <a:custGeom>
            <a:avLst/>
            <a:gdLst/>
            <a:ahLst/>
            <a:cxnLst/>
            <a:rect l="l" t="t" r="r" b="b"/>
            <a:pathLst>
              <a:path w="4291285" h="4291285">
                <a:moveTo>
                  <a:pt x="2145643" y="0"/>
                </a:moveTo>
                <a:lnTo>
                  <a:pt x="4291285" y="2145643"/>
                </a:lnTo>
                <a:lnTo>
                  <a:pt x="2145643" y="4291285"/>
                </a:lnTo>
                <a:lnTo>
                  <a:pt x="0" y="2145643"/>
                </a:lnTo>
                <a:close/>
              </a:path>
            </a:pathLst>
          </a:custGeom>
        </p:spPr>
      </p:pic>
    </p:spTree>
    <p:extLst>
      <p:ext uri="{BB962C8B-B14F-4D97-AF65-F5344CB8AC3E}">
        <p14:creationId xmlns:p14="http://schemas.microsoft.com/office/powerpoint/2010/main" val="33725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28FF4A96-44E5-405D-8954-D042128502B0}"/>
              </a:ext>
            </a:extLst>
          </p:cNvPr>
          <p:cNvSpPr>
            <a:spLocks noGrp="1"/>
          </p:cNvSpPr>
          <p:nvPr>
            <p:ph idx="1"/>
          </p:nvPr>
        </p:nvSpPr>
        <p:spPr>
          <a:xfrm>
            <a:off x="5213445" y="137886"/>
            <a:ext cx="6978555" cy="6720114"/>
          </a:xfrm>
        </p:spPr>
        <p:txBody>
          <a:bodyPr>
            <a:normAutofit fontScale="25000" lnSpcReduction="20000"/>
          </a:bodyPr>
          <a:lstStyle/>
          <a:p>
            <a:pPr marL="0" indent="0">
              <a:buNone/>
            </a:pPr>
            <a:r>
              <a:rPr lang="en-GB" sz="6400" b="1">
                <a:solidFill>
                  <a:srgbClr val="000000"/>
                </a:solidFill>
              </a:rPr>
              <a:t>SCIENCE </a:t>
            </a:r>
          </a:p>
          <a:p>
            <a:r>
              <a:rPr lang="en-GB" sz="6400">
                <a:solidFill>
                  <a:srgbClr val="000000"/>
                </a:solidFill>
              </a:rPr>
              <a:t>Animals: Digestion and food</a:t>
            </a:r>
          </a:p>
          <a:p>
            <a:r>
              <a:rPr lang="en-GB" sz="6400">
                <a:solidFill>
                  <a:srgbClr val="000000"/>
                </a:solidFill>
              </a:rPr>
              <a:t>Energy: Electricity and circuits</a:t>
            </a:r>
          </a:p>
          <a:p>
            <a:pPr marL="0" indent="0">
              <a:buNone/>
            </a:pPr>
            <a:endParaRPr lang="en-GB" sz="6400">
              <a:solidFill>
                <a:srgbClr val="000000"/>
              </a:solidFill>
            </a:endParaRPr>
          </a:p>
          <a:p>
            <a:pPr marL="0" indent="0">
              <a:buNone/>
            </a:pPr>
            <a:r>
              <a:rPr lang="en-GB" sz="6400" b="1">
                <a:solidFill>
                  <a:srgbClr val="000000"/>
                </a:solidFill>
              </a:rPr>
              <a:t>ART </a:t>
            </a:r>
          </a:p>
          <a:p>
            <a:r>
              <a:rPr lang="en-GB" sz="6400">
                <a:solidFill>
                  <a:srgbClr val="000000"/>
                </a:solidFill>
              </a:rPr>
              <a:t>Storytelling through drawing</a:t>
            </a:r>
          </a:p>
          <a:p>
            <a:endParaRPr lang="en-GB" sz="6400">
              <a:solidFill>
                <a:srgbClr val="000000"/>
              </a:solidFill>
            </a:endParaRPr>
          </a:p>
          <a:p>
            <a:pPr marL="0" indent="0">
              <a:buNone/>
            </a:pPr>
            <a:r>
              <a:rPr lang="en-GB" sz="6400" b="1">
                <a:solidFill>
                  <a:srgbClr val="000000"/>
                </a:solidFill>
              </a:rPr>
              <a:t>DT</a:t>
            </a:r>
          </a:p>
          <a:p>
            <a:r>
              <a:rPr lang="en-GB" sz="6400">
                <a:effectLst/>
                <a:ea typeface="Calibri" panose="020F0502020204030204" pitchFamily="34" charset="0"/>
                <a:cs typeface="Times New Roman" panose="02020603050405020304" pitchFamily="18" charset="0"/>
              </a:rPr>
              <a:t>Mechanical Systems: Making a Slingshot Car</a:t>
            </a:r>
          </a:p>
          <a:p>
            <a:pPr marL="0" indent="0">
              <a:buNone/>
            </a:pPr>
            <a:endParaRPr lang="en-GB" sz="6400" b="1">
              <a:solidFill>
                <a:srgbClr val="000000"/>
              </a:solidFill>
            </a:endParaRPr>
          </a:p>
          <a:p>
            <a:pPr marL="0" indent="0">
              <a:buNone/>
            </a:pPr>
            <a:r>
              <a:rPr lang="en-GB" sz="6400" b="1">
                <a:solidFill>
                  <a:srgbClr val="000000"/>
                </a:solidFill>
              </a:rPr>
              <a:t>COMPUTING</a:t>
            </a:r>
          </a:p>
          <a:p>
            <a:r>
              <a:rPr lang="en-GB" sz="6400">
                <a:effectLst/>
                <a:ea typeface="Calibri" panose="020F0502020204030204" pitchFamily="34" charset="0"/>
                <a:cs typeface="Times New Roman" panose="02020603050405020304" pitchFamily="18" charset="0"/>
              </a:rPr>
              <a:t>Computing Systems and Networks: The Internet</a:t>
            </a:r>
          </a:p>
          <a:p>
            <a:r>
              <a:rPr lang="en-GB" sz="6400">
                <a:effectLst/>
                <a:ea typeface="Calibri" panose="020F0502020204030204" pitchFamily="34" charset="0"/>
                <a:cs typeface="Times New Roman" panose="02020603050405020304" pitchFamily="18" charset="0"/>
              </a:rPr>
              <a:t>Creating Media: Audio Production (Audacity)</a:t>
            </a:r>
          </a:p>
          <a:p>
            <a:pPr marL="0" indent="0">
              <a:buNone/>
            </a:pPr>
            <a:endParaRPr lang="en-GB" sz="6400">
              <a:solidFill>
                <a:srgbClr val="FF0000"/>
              </a:solidFill>
            </a:endParaRPr>
          </a:p>
          <a:p>
            <a:pPr marL="0" indent="0">
              <a:buNone/>
            </a:pPr>
            <a:r>
              <a:rPr lang="en-GB" sz="6400" b="1">
                <a:solidFill>
                  <a:srgbClr val="000000"/>
                </a:solidFill>
              </a:rPr>
              <a:t>RE</a:t>
            </a:r>
          </a:p>
          <a:p>
            <a:r>
              <a:rPr lang="en-GB" sz="6400">
                <a:solidFill>
                  <a:srgbClr val="000000"/>
                </a:solidFill>
              </a:rPr>
              <a:t>Why is Jesus Inspiring to some people?</a:t>
            </a:r>
          </a:p>
          <a:p>
            <a:pPr marL="0" indent="0">
              <a:buNone/>
            </a:pPr>
            <a:endParaRPr lang="en-GB" sz="6400">
              <a:solidFill>
                <a:srgbClr val="000000"/>
              </a:solidFill>
            </a:endParaRPr>
          </a:p>
          <a:p>
            <a:pPr marL="0" indent="0">
              <a:buNone/>
            </a:pPr>
            <a:r>
              <a:rPr lang="en-GB" sz="6400" b="1">
                <a:solidFill>
                  <a:srgbClr val="000000"/>
                </a:solidFill>
              </a:rPr>
              <a:t>PSHE</a:t>
            </a:r>
          </a:p>
          <a:p>
            <a:r>
              <a:rPr lang="en-GB" sz="6400">
                <a:solidFill>
                  <a:srgbClr val="000000"/>
                </a:solidFill>
              </a:rPr>
              <a:t>Happy and Healthy Friendships </a:t>
            </a:r>
          </a:p>
          <a:p>
            <a:r>
              <a:rPr lang="en-GB" sz="6400">
                <a:solidFill>
                  <a:srgbClr val="000000"/>
                </a:solidFill>
              </a:rPr>
              <a:t>Similarities and Differences</a:t>
            </a:r>
          </a:p>
          <a:p>
            <a:pPr marL="0" indent="0">
              <a:buNone/>
            </a:pPr>
            <a:endParaRPr lang="en-GB" sz="6400">
              <a:solidFill>
                <a:srgbClr val="000000"/>
              </a:solidFill>
            </a:endParaRPr>
          </a:p>
          <a:p>
            <a:pPr marL="0" indent="0">
              <a:buNone/>
            </a:pPr>
            <a:r>
              <a:rPr lang="en-GB" sz="6400" b="1">
                <a:solidFill>
                  <a:srgbClr val="000000"/>
                </a:solidFill>
              </a:rPr>
              <a:t>Music</a:t>
            </a:r>
          </a:p>
          <a:p>
            <a:r>
              <a:rPr lang="en-GB" sz="6400">
                <a:solidFill>
                  <a:srgbClr val="000000"/>
                </a:solidFill>
              </a:rPr>
              <a:t>Guitar Lessons! </a:t>
            </a:r>
          </a:p>
          <a:p>
            <a:pPr marL="0" indent="0">
              <a:buNone/>
            </a:pPr>
            <a:endParaRPr lang="en-GB" sz="4500">
              <a:solidFill>
                <a:srgbClr val="000000"/>
              </a:solidFill>
            </a:endParaRPr>
          </a:p>
          <a:p>
            <a:endParaRPr lang="en-GB"/>
          </a:p>
        </p:txBody>
      </p:sp>
      <p:pic>
        <p:nvPicPr>
          <p:cNvPr id="1028" name="Picture 4" descr="3,000+ Black And White Light Bulb Illustrations, Royalty-Free Vector  Graphics &amp; Clip Art - iStock | Technology">
            <a:extLst>
              <a:ext uri="{FF2B5EF4-FFF2-40B4-BE49-F238E27FC236}">
                <a16:creationId xmlns:a16="http://schemas.microsoft.com/office/drawing/2014/main" id="{2235B284-D0DE-0A02-789B-21962DA48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006" y="1910715"/>
            <a:ext cx="1930107" cy="303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94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810233" y="204717"/>
            <a:ext cx="4261848" cy="1405719"/>
          </a:xfrm>
        </p:spPr>
        <p:txBody>
          <a:bodyPr>
            <a:normAutofit/>
          </a:bodyPr>
          <a:lstStyle/>
          <a:p>
            <a:r>
              <a:rPr lang="en-GB">
                <a:solidFill>
                  <a:srgbClr val="000000"/>
                </a:solidFill>
              </a:rPr>
              <a:t>  Homework!</a:t>
            </a:r>
          </a:p>
        </p:txBody>
      </p:sp>
      <p:sp>
        <p:nvSpPr>
          <p:cNvPr id="3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clipart&#10;&#10;Description automatically generated">
            <a:extLst>
              <a:ext uri="{FF2B5EF4-FFF2-40B4-BE49-F238E27FC236}">
                <a16:creationId xmlns:a16="http://schemas.microsoft.com/office/drawing/2014/main" id="{49F1E71A-AA17-46EF-A769-EC4CC35B40CD}"/>
              </a:ext>
            </a:extLst>
          </p:cNvPr>
          <p:cNvPicPr>
            <a:picLocks noChangeAspect="1"/>
          </p:cNvPicPr>
          <p:nvPr/>
        </p:nvPicPr>
        <p:blipFill rotWithShape="1">
          <a:blip r:embed="rId3" cstate="print">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881" r="14897"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6" name="Content Placeholder 2"/>
          <p:cNvSpPr>
            <a:spLocks noGrp="1"/>
          </p:cNvSpPr>
          <p:nvPr>
            <p:ph idx="1"/>
          </p:nvPr>
        </p:nvSpPr>
        <p:spPr>
          <a:xfrm>
            <a:off x="5403970" y="1501254"/>
            <a:ext cx="6655949" cy="5276524"/>
          </a:xfrm>
        </p:spPr>
        <p:txBody>
          <a:bodyPr anchor="ctr">
            <a:normAutofit fontScale="92500" lnSpcReduction="10000"/>
          </a:bodyPr>
          <a:lstStyle/>
          <a:p>
            <a:pPr marL="0" indent="0">
              <a:buNone/>
            </a:pPr>
            <a:endParaRPr lang="en-GB" sz="2200">
              <a:solidFill>
                <a:srgbClr val="000000"/>
              </a:solidFill>
            </a:endParaRPr>
          </a:p>
          <a:p>
            <a:r>
              <a:rPr lang="en-GB" sz="2200">
                <a:solidFill>
                  <a:srgbClr val="000000"/>
                </a:solidFill>
              </a:rPr>
              <a:t>Spellings will be given out each Wednesday and tested the following Wednesday. </a:t>
            </a:r>
          </a:p>
          <a:p>
            <a:endParaRPr lang="en-GB" sz="2200">
              <a:solidFill>
                <a:srgbClr val="000000"/>
              </a:solidFill>
            </a:endParaRPr>
          </a:p>
          <a:p>
            <a:r>
              <a:rPr lang="en-GB" sz="2200" b="0" i="0">
                <a:solidFill>
                  <a:srgbClr val="000000"/>
                </a:solidFill>
                <a:effectLst/>
              </a:rPr>
              <a:t>Homework will be in the form of Pick and Mix activities.  The grid will be sent home in the first week of each new term. Children have until the first week of the next term to complete their activities to ensure that these can be scheduled in at a time to suit your circumstances. </a:t>
            </a:r>
            <a:r>
              <a:rPr lang="en-GB" sz="2200">
                <a:solidFill>
                  <a:srgbClr val="000000"/>
                </a:solidFill>
              </a:rPr>
              <a:t>We have a specific area where these wonderful creations can be stored when they arrive in school. Please do also take photographs as an alternative. </a:t>
            </a:r>
          </a:p>
          <a:p>
            <a:pPr marL="0" indent="0">
              <a:buNone/>
            </a:pPr>
            <a:endParaRPr lang="en-GB" sz="2200">
              <a:solidFill>
                <a:srgbClr val="000000"/>
              </a:solidFill>
            </a:endParaRPr>
          </a:p>
          <a:p>
            <a:r>
              <a:rPr lang="en-GB" sz="2200" b="0" i="0">
                <a:solidFill>
                  <a:srgbClr val="000000"/>
                </a:solidFill>
                <a:effectLst/>
              </a:rPr>
              <a:t>We ask that you hear your child read aloud for 15-20 minutes every day as this will greatly benefit their progress in reading. It will also underpin all their other learning; reading is a key skill across the curriculum. Please record each time they read in their Reading Record. </a:t>
            </a:r>
            <a:endParaRPr lang="en-GB" sz="2200">
              <a:solidFill>
                <a:srgbClr val="000000"/>
              </a:solidFill>
            </a:endParaRPr>
          </a:p>
          <a:p>
            <a:endParaRPr lang="en-GB" sz="2000">
              <a:solidFill>
                <a:srgbClr val="000000"/>
              </a:solidFill>
            </a:endParaRPr>
          </a:p>
        </p:txBody>
      </p:sp>
    </p:spTree>
    <p:extLst>
      <p:ext uri="{BB962C8B-B14F-4D97-AF65-F5344CB8AC3E}">
        <p14:creationId xmlns:p14="http://schemas.microsoft.com/office/powerpoint/2010/main" val="227575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7F19-D728-4370-89C2-F3026D8B6AEA}"/>
              </a:ext>
            </a:extLst>
          </p:cNvPr>
          <p:cNvSpPr>
            <a:spLocks noGrp="1"/>
          </p:cNvSpPr>
          <p:nvPr>
            <p:ph type="title"/>
          </p:nvPr>
        </p:nvSpPr>
        <p:spPr/>
        <p:txBody>
          <a:bodyPr>
            <a:normAutofit/>
          </a:bodyPr>
          <a:lstStyle/>
          <a:p>
            <a:r>
              <a:rPr lang="en-GB" sz="6000">
                <a:latin typeface="Century Schoolbook" panose="02040604050505020304" pitchFamily="18" charset="0"/>
              </a:rPr>
              <a:t>How can I help at home? </a:t>
            </a:r>
          </a:p>
        </p:txBody>
      </p:sp>
      <p:sp>
        <p:nvSpPr>
          <p:cNvPr id="3" name="Content Placeholder 2">
            <a:extLst>
              <a:ext uri="{FF2B5EF4-FFF2-40B4-BE49-F238E27FC236}">
                <a16:creationId xmlns:a16="http://schemas.microsoft.com/office/drawing/2014/main" id="{B8F49CA1-9685-4373-9ABF-13C600DD56D3}"/>
              </a:ext>
            </a:extLst>
          </p:cNvPr>
          <p:cNvSpPr>
            <a:spLocks noGrp="1"/>
          </p:cNvSpPr>
          <p:nvPr>
            <p:ph idx="1"/>
          </p:nvPr>
        </p:nvSpPr>
        <p:spPr>
          <a:xfrm>
            <a:off x="236552" y="2640878"/>
            <a:ext cx="5506278" cy="3849283"/>
          </a:xfrm>
        </p:spPr>
        <p:txBody>
          <a:bodyPr>
            <a:normAutofit/>
          </a:bodyPr>
          <a:lstStyle/>
          <a:p>
            <a:pPr marL="0" indent="0">
              <a:buNone/>
            </a:pPr>
            <a:r>
              <a:rPr lang="en-GB" sz="2400" b="1"/>
              <a:t>Ensure your child is reading either to you, a family member, or independently each day. Question them about the book or magazine.</a:t>
            </a:r>
          </a:p>
          <a:p>
            <a:pPr marL="0" indent="0">
              <a:buNone/>
            </a:pPr>
            <a:r>
              <a:rPr lang="en-GB" sz="2400"/>
              <a:t>In class we will be using Literary Leaves from the Literacy Tree scheme to support our reading in class.</a:t>
            </a:r>
            <a:endParaRPr lang="en-GB"/>
          </a:p>
        </p:txBody>
      </p:sp>
      <p:sp>
        <p:nvSpPr>
          <p:cNvPr id="4" name="Rectangle 3">
            <a:extLst>
              <a:ext uri="{FF2B5EF4-FFF2-40B4-BE49-F238E27FC236}">
                <a16:creationId xmlns:a16="http://schemas.microsoft.com/office/drawing/2014/main" id="{D400029B-0477-46D4-A29E-92CBF47CD68D}"/>
              </a:ext>
            </a:extLst>
          </p:cNvPr>
          <p:cNvSpPr/>
          <p:nvPr/>
        </p:nvSpPr>
        <p:spPr>
          <a:xfrm>
            <a:off x="158835" y="1317439"/>
            <a:ext cx="4631826" cy="1323439"/>
          </a:xfrm>
          <a:prstGeom prst="rect">
            <a:avLst/>
          </a:prstGeom>
          <a:noFill/>
        </p:spPr>
        <p:txBody>
          <a:bodyPr wrap="square" lIns="91440" tIns="45720" rIns="91440" bIns="45720">
            <a:spAutoFit/>
          </a:bodyPr>
          <a:lstStyle/>
          <a:p>
            <a:pPr algn="ctr"/>
            <a:r>
              <a:rPr lang="en-US" sz="80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Reading</a:t>
            </a:r>
          </a:p>
        </p:txBody>
      </p:sp>
      <p:pic>
        <p:nvPicPr>
          <p:cNvPr id="1026" name="Picture 2">
            <a:extLst>
              <a:ext uri="{FF2B5EF4-FFF2-40B4-BE49-F238E27FC236}">
                <a16:creationId xmlns:a16="http://schemas.microsoft.com/office/drawing/2014/main" id="{89393E61-8F73-45E7-A1EF-A581155A00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70" r="17344" b="23206"/>
          <a:stretch/>
        </p:blipFill>
        <p:spPr bwMode="auto">
          <a:xfrm>
            <a:off x="6096000" y="1695435"/>
            <a:ext cx="5307496" cy="47974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11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7F19-D728-4370-89C2-F3026D8B6AEA}"/>
              </a:ext>
            </a:extLst>
          </p:cNvPr>
          <p:cNvSpPr>
            <a:spLocks noGrp="1"/>
          </p:cNvSpPr>
          <p:nvPr>
            <p:ph type="title"/>
          </p:nvPr>
        </p:nvSpPr>
        <p:spPr/>
        <p:txBody>
          <a:bodyPr>
            <a:normAutofit/>
          </a:bodyPr>
          <a:lstStyle/>
          <a:p>
            <a:r>
              <a:rPr lang="en-GB" sz="6000">
                <a:latin typeface="Century Schoolbook" panose="02040604050505020304" pitchFamily="18" charset="0"/>
              </a:rPr>
              <a:t>How can I help at home? </a:t>
            </a:r>
          </a:p>
        </p:txBody>
      </p:sp>
      <p:sp>
        <p:nvSpPr>
          <p:cNvPr id="3" name="Content Placeholder 2">
            <a:extLst>
              <a:ext uri="{FF2B5EF4-FFF2-40B4-BE49-F238E27FC236}">
                <a16:creationId xmlns:a16="http://schemas.microsoft.com/office/drawing/2014/main" id="{B8F49CA1-9685-4373-9ABF-13C600DD56D3}"/>
              </a:ext>
            </a:extLst>
          </p:cNvPr>
          <p:cNvSpPr>
            <a:spLocks noGrp="1"/>
          </p:cNvSpPr>
          <p:nvPr>
            <p:ph idx="1"/>
          </p:nvPr>
        </p:nvSpPr>
        <p:spPr>
          <a:xfrm>
            <a:off x="327991" y="2504662"/>
            <a:ext cx="11479695" cy="4283764"/>
          </a:xfrm>
        </p:spPr>
        <p:txBody>
          <a:bodyPr>
            <a:normAutofit lnSpcReduction="10000"/>
          </a:bodyPr>
          <a:lstStyle/>
          <a:p>
            <a:pPr marL="0" indent="0">
              <a:buNone/>
            </a:pPr>
            <a:r>
              <a:rPr lang="en-GB" sz="3600" b="1"/>
              <a:t>Practice…Practice…practice!</a:t>
            </a:r>
            <a:endParaRPr lang="en-GB" sz="3600"/>
          </a:p>
          <a:p>
            <a:r>
              <a:rPr lang="en-GB" sz="3600"/>
              <a:t>A focus on Reasoning and problem solving. This will widen their mathematical vocabulary and increase their ability to tackle a range of challenging questions in future assessments.  </a:t>
            </a:r>
          </a:p>
          <a:p>
            <a:r>
              <a:rPr lang="en-GB" sz="3600"/>
              <a:t>Arithmetic tests to improve speed. </a:t>
            </a:r>
          </a:p>
          <a:p>
            <a:r>
              <a:rPr lang="en-GB" sz="3600"/>
              <a:t>The 99 club will be continued. </a:t>
            </a:r>
          </a:p>
          <a:p>
            <a:pPr marL="0" indent="0">
              <a:buNone/>
            </a:pPr>
            <a:r>
              <a:rPr lang="en-GB" sz="3600"/>
              <a:t>Please see website for useful links. </a:t>
            </a:r>
          </a:p>
        </p:txBody>
      </p:sp>
      <p:sp>
        <p:nvSpPr>
          <p:cNvPr id="4" name="Rectangle 3">
            <a:extLst>
              <a:ext uri="{FF2B5EF4-FFF2-40B4-BE49-F238E27FC236}">
                <a16:creationId xmlns:a16="http://schemas.microsoft.com/office/drawing/2014/main" id="{D400029B-0477-46D4-A29E-92CBF47CD68D}"/>
              </a:ext>
            </a:extLst>
          </p:cNvPr>
          <p:cNvSpPr/>
          <p:nvPr/>
        </p:nvSpPr>
        <p:spPr>
          <a:xfrm>
            <a:off x="158835" y="1317439"/>
            <a:ext cx="4631826" cy="1323439"/>
          </a:xfrm>
          <a:prstGeom prst="rect">
            <a:avLst/>
          </a:prstGeom>
          <a:noFill/>
        </p:spPr>
        <p:txBody>
          <a:bodyPr wrap="square" lIns="91440" tIns="45720" rIns="91440" bIns="45720">
            <a:spAutoFit/>
          </a:bodyPr>
          <a:lstStyle/>
          <a:p>
            <a:pPr algn="ctr"/>
            <a:r>
              <a:rPr lang="en-US" sz="8000" b="1">
                <a:ln w="22225">
                  <a:solidFill>
                    <a:schemeClr val="accent2"/>
                  </a:solidFill>
                  <a:prstDash val="solid"/>
                </a:ln>
                <a:solidFill>
                  <a:schemeClr val="accent2">
                    <a:lumMod val="40000"/>
                    <a:lumOff val="60000"/>
                  </a:schemeClr>
                </a:solidFill>
              </a:rPr>
              <a:t>Maths</a:t>
            </a:r>
          </a:p>
        </p:txBody>
      </p:sp>
    </p:spTree>
    <p:extLst>
      <p:ext uri="{BB962C8B-B14F-4D97-AF65-F5344CB8AC3E}">
        <p14:creationId xmlns:p14="http://schemas.microsoft.com/office/powerpoint/2010/main" val="108084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a:solidFill>
                  <a:srgbClr val="FFFFFF"/>
                </a:solidFill>
              </a:rPr>
              <a:t>PE</a:t>
            </a:r>
          </a:p>
        </p:txBody>
      </p:sp>
      <p:sp>
        <p:nvSpPr>
          <p:cNvPr id="3" name="Content Placeholder 2"/>
          <p:cNvSpPr>
            <a:spLocks noGrp="1"/>
          </p:cNvSpPr>
          <p:nvPr>
            <p:ph idx="1"/>
          </p:nvPr>
        </p:nvSpPr>
        <p:spPr>
          <a:xfrm>
            <a:off x="6082111" y="0"/>
            <a:ext cx="5913946" cy="5431810"/>
          </a:xfrm>
        </p:spPr>
        <p:txBody>
          <a:bodyPr anchor="ctr">
            <a:normAutofit/>
          </a:bodyPr>
          <a:lstStyle/>
          <a:p>
            <a:pPr marL="0" indent="0" algn="ctr">
              <a:buNone/>
            </a:pPr>
            <a:r>
              <a:rPr lang="en-GB">
                <a:solidFill>
                  <a:srgbClr val="000000"/>
                </a:solidFill>
                <a:latin typeface="+mj-lt"/>
              </a:rPr>
              <a:t>PE Lessons with Mr Martin will be on Mondays and Wednesdays. </a:t>
            </a:r>
          </a:p>
          <a:p>
            <a:pPr marL="0" indent="0">
              <a:buNone/>
            </a:pPr>
            <a:endParaRPr lang="en-GB">
              <a:solidFill>
                <a:srgbClr val="000000"/>
              </a:solidFill>
              <a:latin typeface="+mj-lt"/>
            </a:endParaRPr>
          </a:p>
          <a:p>
            <a:pPr marL="342900" lvl="0" indent="-342900">
              <a:spcAft>
                <a:spcPts val="0"/>
              </a:spcAft>
              <a:buFont typeface="Symbol" panose="05050102010706020507" pitchFamily="18" charset="2"/>
              <a:buChar char=""/>
            </a:pPr>
            <a:r>
              <a:rPr lang="en-GB" sz="2400" b="0">
                <a:effectLst/>
                <a:latin typeface="+mj-lt"/>
                <a:ea typeface="Times New Roman" panose="02020603050405020304" pitchFamily="18" charset="0"/>
              </a:rPr>
              <a:t>Children wear P.E. kit on the day </a:t>
            </a:r>
            <a:r>
              <a:rPr lang="en-GB" sz="2400">
                <a:latin typeface="+mj-lt"/>
                <a:ea typeface="Times New Roman" panose="02020603050405020304" pitchFamily="18" charset="0"/>
              </a:rPr>
              <a:t>we</a:t>
            </a:r>
            <a:r>
              <a:rPr lang="en-GB" sz="2400" b="0">
                <a:effectLst/>
                <a:latin typeface="+mj-lt"/>
                <a:ea typeface="Times New Roman" panose="02020603050405020304" pitchFamily="18" charset="0"/>
              </a:rPr>
              <a:t> have P.E. </a:t>
            </a:r>
          </a:p>
          <a:p>
            <a:pPr marL="342900" lvl="0" indent="-342900">
              <a:spcAft>
                <a:spcPts val="0"/>
              </a:spcAft>
              <a:buFont typeface="Symbol" panose="05050102010706020507" pitchFamily="18" charset="2"/>
              <a:buChar char=""/>
            </a:pPr>
            <a:r>
              <a:rPr lang="en-GB" sz="2400">
                <a:latin typeface="+mj-lt"/>
                <a:ea typeface="Times New Roman" panose="02020603050405020304" pitchFamily="18" charset="0"/>
              </a:rPr>
              <a:t>Long hair tied up</a:t>
            </a:r>
          </a:p>
          <a:p>
            <a:pPr marL="342900" indent="-342900">
              <a:buFont typeface="Symbol" panose="05050102010706020507" pitchFamily="18" charset="2"/>
              <a:buChar char=""/>
            </a:pPr>
            <a:r>
              <a:rPr lang="en-GB" sz="2400" b="0">
                <a:effectLst/>
                <a:latin typeface="+mj-lt"/>
                <a:ea typeface="Times New Roman" panose="02020603050405020304" pitchFamily="18" charset="0"/>
              </a:rPr>
              <a:t>Earrings need to be removed where possible or taped if they have just been pierced.  </a:t>
            </a:r>
          </a:p>
          <a:p>
            <a:pPr marL="342900" indent="-342900">
              <a:buFont typeface="Symbol" panose="05050102010706020507" pitchFamily="18" charset="2"/>
              <a:buChar char=""/>
            </a:pPr>
            <a:r>
              <a:rPr lang="en-GB" sz="2400" b="0">
                <a:effectLst/>
                <a:latin typeface="+mj-lt"/>
                <a:ea typeface="Times New Roman" panose="02020603050405020304" pitchFamily="18" charset="0"/>
              </a:rPr>
              <a:t>Watches and jewellery should be removed. </a:t>
            </a:r>
          </a:p>
          <a:p>
            <a:endParaRPr lang="en-GB" sz="2200">
              <a:solidFill>
                <a:srgbClr val="000000"/>
              </a:solidFill>
              <a:latin typeface="+mj-lt"/>
            </a:endParaRPr>
          </a:p>
        </p:txBody>
      </p:sp>
    </p:spTree>
    <p:extLst>
      <p:ext uri="{BB962C8B-B14F-4D97-AF65-F5344CB8AC3E}">
        <p14:creationId xmlns:p14="http://schemas.microsoft.com/office/powerpoint/2010/main" val="242849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BB6CA3-527A-4B93-9F03-4B5C702D9F0A}"/>
              </a:ext>
            </a:extLst>
          </p:cNvPr>
          <p:cNvSpPr>
            <a:spLocks noGrp="1"/>
          </p:cNvSpPr>
          <p:nvPr>
            <p:ph type="title"/>
          </p:nvPr>
        </p:nvSpPr>
        <p:spPr>
          <a:xfrm>
            <a:off x="863029" y="1012004"/>
            <a:ext cx="3416158" cy="4795408"/>
          </a:xfrm>
        </p:spPr>
        <p:txBody>
          <a:bodyPr>
            <a:normAutofit/>
          </a:bodyPr>
          <a:lstStyle/>
          <a:p>
            <a:r>
              <a:rPr lang="en-GB" sz="3700">
                <a:solidFill>
                  <a:srgbClr val="FFFFFF"/>
                </a:solidFill>
              </a:rPr>
              <a:t>Communication</a:t>
            </a:r>
          </a:p>
        </p:txBody>
      </p:sp>
      <p:graphicFrame>
        <p:nvGraphicFramePr>
          <p:cNvPr id="5" name="Content Placeholder 2">
            <a:extLst>
              <a:ext uri="{FF2B5EF4-FFF2-40B4-BE49-F238E27FC236}">
                <a16:creationId xmlns:a16="http://schemas.microsoft.com/office/drawing/2014/main" id="{175258B5-4481-4284-910E-2573FE0EEF5B}"/>
              </a:ext>
            </a:extLst>
          </p:cNvPr>
          <p:cNvGraphicFramePr>
            <a:graphicFrameLocks noGrp="1"/>
          </p:cNvGraphicFramePr>
          <p:nvPr>
            <p:ph idx="1"/>
            <p:extLst>
              <p:ext uri="{D42A27DB-BD31-4B8C-83A1-F6EECF244321}">
                <p14:modId xmlns:p14="http://schemas.microsoft.com/office/powerpoint/2010/main" val="142495109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28190"/>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df3649-6fea-490b-ada3-070b96359fd6">
      <Terms xmlns="http://schemas.microsoft.com/office/infopath/2007/PartnerControls"/>
    </lcf76f155ced4ddcb4097134ff3c332f>
    <TaxCatchAll xmlns="c8f5ab8c-eb4a-4a7e-8534-0a876cef743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7ABF46545BCB4F804100957BF8F822" ma:contentTypeVersion="17" ma:contentTypeDescription="Create a new document." ma:contentTypeScope="" ma:versionID="9ec609f4ccafbc26f6643e57a63030c0">
  <xsd:schema xmlns:xsd="http://www.w3.org/2001/XMLSchema" xmlns:xs="http://www.w3.org/2001/XMLSchema" xmlns:p="http://schemas.microsoft.com/office/2006/metadata/properties" xmlns:ns2="8edf3649-6fea-490b-ada3-070b96359fd6" xmlns:ns3="c8f5ab8c-eb4a-4a7e-8534-0a876cef743f" targetNamespace="http://schemas.microsoft.com/office/2006/metadata/properties" ma:root="true" ma:fieldsID="c1c681ac1482c45c180ead7523d49f86" ns2:_="" ns3:_="">
    <xsd:import namespace="8edf3649-6fea-490b-ada3-070b96359fd6"/>
    <xsd:import namespace="c8f5ab8c-eb4a-4a7e-8534-0a876cef743f"/>
    <xsd:element name="properties">
      <xsd:complexType>
        <xsd:sequence>
          <xsd:element name="documentManagement">
            <xsd:complexType>
              <xsd:all>
                <xsd:element ref="ns2:MediaServiceMetadata" minOccurs="0"/>
                <xsd:element ref="ns2:MediaServiceFastMetadata" minOccurs="0"/>
                <xsd:element ref="ns2:MediaLengthInSeconds" minOccurs="0"/>
                <xsd:element ref="ns3:TaxCatchAll"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df3649-6fea-490b-ada3-070b96359f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bc0b729-f8ed-4e40-8e8e-9c954a5162d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f5ab8c-eb4a-4a7e-8534-0a876cef743f"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97182ba2-d5db-4457-899f-2b6965aeda3a}" ma:internalName="TaxCatchAll" ma:showField="CatchAllData" ma:web="c8f5ab8c-eb4a-4a7e-8534-0a876cef743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77977F-5935-4906-8BC0-E61E8D511341}">
  <ds:schemaRefs>
    <ds:schemaRef ds:uri="8edf3649-6fea-490b-ada3-070b96359fd6"/>
    <ds:schemaRef ds:uri="c8f5ab8c-eb4a-4a7e-8534-0a876cef74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15B4CD2-CE7C-4F57-8BE5-D83124FD60DB}">
  <ds:schemaRefs>
    <ds:schemaRef ds:uri="8edf3649-6fea-490b-ada3-070b96359fd6"/>
    <ds:schemaRef ds:uri="c8f5ab8c-eb4a-4a7e-8534-0a876cef74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A964E9-23BB-4DC4-B605-C01A5E708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995</Words>
  <Application>Microsoft Office PowerPoint</Application>
  <PresentationFormat>Widescreen</PresentationFormat>
  <Paragraphs>109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Century Schoolbook</vt:lpstr>
      <vt:lpstr>Symbol</vt:lpstr>
      <vt:lpstr>Office Theme</vt:lpstr>
      <vt:lpstr>Welcome to Year 4 </vt:lpstr>
      <vt:lpstr>Routines</vt:lpstr>
      <vt:lpstr>Curriculum Autumn Term </vt:lpstr>
      <vt:lpstr>PowerPoint Presentation</vt:lpstr>
      <vt:lpstr>  Homework!</vt:lpstr>
      <vt:lpstr>How can I help at home? </vt:lpstr>
      <vt:lpstr>How can I help at home? </vt:lpstr>
      <vt:lpstr>PE</vt:lpstr>
      <vt:lpstr>Communication</vt:lpstr>
      <vt:lpstr>General</vt:lpstr>
      <vt:lpstr>Useful Maths websites </vt:lpstr>
      <vt:lpstr>Useful websites continued…</vt:lpstr>
      <vt:lpstr>Best apps  </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5</dc:title>
  <dc:creator>Eleanor Vale</dc:creator>
  <cp:lastModifiedBy>Emily Hill</cp:lastModifiedBy>
  <cp:revision>1</cp:revision>
  <cp:lastPrinted>2023-09-08T12:02:13Z</cp:lastPrinted>
  <dcterms:created xsi:type="dcterms:W3CDTF">2020-09-06T13:42:59Z</dcterms:created>
  <dcterms:modified xsi:type="dcterms:W3CDTF">2024-09-11T09:31:10Z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0x0101009F7ABF46545BCB4F804100957BF8F822</vt:lpwstr>
  </property>
  <property fmtid="{D5CDD505-2E9C-101B-9397-08002B2CF9AE}" pid="3" name="Order">
    <vt:r8>895600</vt:r8>
  </property>
  <property fmtid="{D5CDD505-2E9C-101B-9397-08002B2CF9AE}" pid="4" name="MediaServiceImageTags">
    <vt:lpwstr/>
  </property>
</Properties>
</file>